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7" r:id="rId3"/>
    <p:sldId id="257" r:id="rId4"/>
    <p:sldId id="261" r:id="rId5"/>
    <p:sldId id="308" r:id="rId6"/>
    <p:sldId id="265" r:id="rId7"/>
    <p:sldId id="263" r:id="rId8"/>
    <p:sldId id="294" r:id="rId9"/>
    <p:sldId id="292" r:id="rId10"/>
    <p:sldId id="303" r:id="rId11"/>
    <p:sldId id="304" r:id="rId12"/>
    <p:sldId id="305" r:id="rId13"/>
    <p:sldId id="306" r:id="rId14"/>
    <p:sldId id="309" r:id="rId15"/>
    <p:sldId id="310" r:id="rId16"/>
    <p:sldId id="311" r:id="rId17"/>
    <p:sldId id="312" r:id="rId18"/>
    <p:sldId id="313" r:id="rId19"/>
    <p:sldId id="295" r:id="rId20"/>
    <p:sldId id="296" r:id="rId21"/>
    <p:sldId id="297" r:id="rId22"/>
    <p:sldId id="298" r:id="rId23"/>
    <p:sldId id="299" r:id="rId24"/>
    <p:sldId id="300" r:id="rId25"/>
    <p:sldId id="301" r:id="rId26"/>
    <p:sldId id="302" r:id="rId27"/>
    <p:sldId id="29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sorterViewPr>
    <p:cViewPr varScale="1">
      <p:scale>
        <a:sx n="1" d="1"/>
        <a:sy n="1" d="1"/>
      </p:scale>
      <p:origin x="0" y="-2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D7491-F5E2-4FF3-9ACF-C57BC70CB684}" type="datetimeFigureOut">
              <a:rPr kumimoji="1" lang="ja-JP" altLang="en-US" smtClean="0"/>
              <a:t>2015/1/21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23F58-AA54-4797-A235-8E3DF94549E1}" type="slidenum">
              <a:rPr kumimoji="1" lang="ja-JP" altLang="en-US" smtClean="0"/>
              <a:t>‹#›</a:t>
            </a:fld>
            <a:endParaRPr kumimoji="1" lang="ja-JP" altLang="en-US"/>
          </a:p>
        </p:txBody>
      </p:sp>
    </p:spTree>
    <p:extLst>
      <p:ext uri="{BB962C8B-B14F-4D97-AF65-F5344CB8AC3E}">
        <p14:creationId xmlns:p14="http://schemas.microsoft.com/office/powerpoint/2010/main" val="3584716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DB04BD-1106-4CCA-BC02-32B9EA56AFAD}" type="slidenum">
              <a:rPr kumimoji="1" lang="ja-JP" altLang="en-US" smtClean="0"/>
              <a:t>19</a:t>
            </a:fld>
            <a:endParaRPr kumimoji="1" lang="ja-JP" altLang="en-US"/>
          </a:p>
        </p:txBody>
      </p:sp>
    </p:spTree>
    <p:extLst>
      <p:ext uri="{BB962C8B-B14F-4D97-AF65-F5344CB8AC3E}">
        <p14:creationId xmlns:p14="http://schemas.microsoft.com/office/powerpoint/2010/main" val="171497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DB04BD-1106-4CCA-BC02-32B9EA56AFAD}" type="slidenum">
              <a:rPr kumimoji="1" lang="ja-JP" altLang="en-US" smtClean="0"/>
              <a:t>24</a:t>
            </a:fld>
            <a:endParaRPr kumimoji="1" lang="ja-JP" altLang="en-US"/>
          </a:p>
        </p:txBody>
      </p:sp>
    </p:spTree>
    <p:extLst>
      <p:ext uri="{BB962C8B-B14F-4D97-AF65-F5344CB8AC3E}">
        <p14:creationId xmlns:p14="http://schemas.microsoft.com/office/powerpoint/2010/main" val="41822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DB04BD-1106-4CCA-BC02-32B9EA56AFAD}" type="slidenum">
              <a:rPr kumimoji="1" lang="ja-JP" altLang="en-US" smtClean="0"/>
              <a:t>25</a:t>
            </a:fld>
            <a:endParaRPr kumimoji="1" lang="ja-JP" altLang="en-US"/>
          </a:p>
        </p:txBody>
      </p:sp>
    </p:spTree>
    <p:extLst>
      <p:ext uri="{BB962C8B-B14F-4D97-AF65-F5344CB8AC3E}">
        <p14:creationId xmlns:p14="http://schemas.microsoft.com/office/powerpoint/2010/main" val="3176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50837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213067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15736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339543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199369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399049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192443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200389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260936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16764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317885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FE7CF1-6A5B-4776-A524-5632E4580BD0}" type="datetimeFigureOut">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81088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E7CF1-6A5B-4776-A524-5632E4580BD0}" type="datetimeFigureOut">
              <a:rPr kumimoji="1" lang="ja-JP" altLang="en-US" smtClean="0"/>
              <a:t>2015/1/21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4561A-FC38-4B93-8CC1-E2A9D8AC051D}" type="slidenum">
              <a:rPr kumimoji="1" lang="ja-JP" altLang="en-US" smtClean="0"/>
              <a:t>‹#›</a:t>
            </a:fld>
            <a:endParaRPr kumimoji="1" lang="ja-JP" altLang="en-US"/>
          </a:p>
        </p:txBody>
      </p:sp>
    </p:spTree>
    <p:extLst>
      <p:ext uri="{BB962C8B-B14F-4D97-AF65-F5344CB8AC3E}">
        <p14:creationId xmlns:p14="http://schemas.microsoft.com/office/powerpoint/2010/main" val="122071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anstockphoto.com/images-photos/hourglass.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48541" y="2060955"/>
            <a:ext cx="11294918" cy="27360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latin typeface="ＭＳ 明朝" panose="02020609040205080304" pitchFamily="17" charset="-128"/>
                <a:ea typeface="ＭＳ 明朝" panose="02020609040205080304" pitchFamily="17" charset="-128"/>
              </a:rPr>
              <a:t>仕事</a:t>
            </a:r>
            <a:r>
              <a:rPr lang="ja-JP" altLang="en-US" sz="2800" b="1" dirty="0">
                <a:latin typeface="ＭＳ 明朝" panose="02020609040205080304" pitchFamily="17" charset="-128"/>
                <a:ea typeface="ＭＳ 明朝" panose="02020609040205080304" pitchFamily="17" charset="-128"/>
              </a:rPr>
              <a:t>も人生も愉しむことができる経営者的人材に育つ</a:t>
            </a:r>
            <a:r>
              <a:rPr lang="ja-JP" altLang="en-US" sz="2800" b="1" dirty="0" smtClean="0">
                <a:latin typeface="ＭＳ 明朝" panose="02020609040205080304" pitchFamily="17" charset="-128"/>
                <a:ea typeface="ＭＳ 明朝" panose="02020609040205080304" pitchFamily="17" charset="-128"/>
              </a:rPr>
              <a:t>仕組みづくり</a:t>
            </a:r>
            <a:endParaRPr lang="ja-JP" altLang="en-US" sz="2000" b="1" dirty="0">
              <a:latin typeface="ＭＳ 明朝" panose="02020609040205080304" pitchFamily="17" charset="-128"/>
              <a:ea typeface="ＭＳ 明朝" panose="02020609040205080304" pitchFamily="17" charset="-128"/>
            </a:endParaRPr>
          </a:p>
        </p:txBody>
      </p:sp>
      <p:sp>
        <p:nvSpPr>
          <p:cNvPr id="6" name="タイトル 1"/>
          <p:cNvSpPr txBox="1">
            <a:spLocks/>
          </p:cNvSpPr>
          <p:nvPr/>
        </p:nvSpPr>
        <p:spPr>
          <a:xfrm>
            <a:off x="448541" y="4842164"/>
            <a:ext cx="11294918" cy="19500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smtClean="0">
                <a:latin typeface="ＭＳ 明朝" panose="02020609040205080304" pitchFamily="17" charset="-128"/>
                <a:ea typeface="ＭＳ 明朝" panose="02020609040205080304" pitchFamily="17" charset="-128"/>
              </a:rPr>
              <a:t>株式会社関総研アドバイザーズ　取締役　北川賢司</a:t>
            </a:r>
            <a:endParaRPr lang="ja-JP" altLang="en-US" sz="2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688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4294967295"/>
          </p:nvPr>
        </p:nvSpPr>
        <p:spPr>
          <a:xfrm>
            <a:off x="1956000" y="1108680"/>
            <a:ext cx="8280000" cy="4530725"/>
          </a:xfrm>
        </p:spPr>
        <p:txBody>
          <a:bodyPr>
            <a:noAutofit/>
          </a:bodyPr>
          <a:lstStyle/>
          <a:p>
            <a:pPr>
              <a:buFont typeface="Wingdings" pitchFamily="2" charset="2"/>
              <a:buNone/>
            </a:pPr>
            <a:r>
              <a:rPr lang="ja-JP" altLang="en-US" sz="3200" b="1" dirty="0" smtClean="0">
                <a:latin typeface="ＭＳ 明朝" pitchFamily="17" charset="-128"/>
                <a:ea typeface="ＭＳ 明朝" pitchFamily="17" charset="-128"/>
              </a:rPr>
              <a:t>私はいつもあなたのそばにいる</a:t>
            </a:r>
          </a:p>
          <a:p>
            <a:pPr>
              <a:buFont typeface="Wingdings" pitchFamily="2" charset="2"/>
              <a:buNone/>
            </a:pPr>
            <a:r>
              <a:rPr lang="ja-JP" altLang="en-US" sz="3200" b="1" dirty="0" smtClean="0">
                <a:latin typeface="ＭＳ 明朝" pitchFamily="17" charset="-128"/>
                <a:ea typeface="ＭＳ 明朝" pitchFamily="17" charset="-128"/>
              </a:rPr>
              <a:t>いちばん頼りになる助け手でもあれば</a:t>
            </a:r>
          </a:p>
          <a:p>
            <a:pPr>
              <a:buFont typeface="Wingdings" pitchFamily="2" charset="2"/>
              <a:buNone/>
            </a:pPr>
            <a:r>
              <a:rPr lang="ja-JP" altLang="en-US" sz="3200" b="1" dirty="0" smtClean="0">
                <a:latin typeface="ＭＳ 明朝" pitchFamily="17" charset="-128"/>
                <a:ea typeface="ＭＳ 明朝" pitchFamily="17" charset="-128"/>
              </a:rPr>
              <a:t>大変な厄介者でもある</a:t>
            </a:r>
          </a:p>
          <a:p>
            <a:pPr>
              <a:buFont typeface="Wingdings" pitchFamily="2" charset="2"/>
              <a:buNone/>
            </a:pPr>
            <a:r>
              <a:rPr lang="ja-JP" altLang="en-US" sz="3200" b="1" dirty="0" smtClean="0">
                <a:latin typeface="ＭＳ 明朝" pitchFamily="17" charset="-128"/>
                <a:ea typeface="ＭＳ 明朝" pitchFamily="17" charset="-128"/>
              </a:rPr>
              <a:t>後押しもすれば</a:t>
            </a:r>
            <a:endParaRPr lang="en-US" altLang="ja-JP" sz="3200" b="1" dirty="0" smtClean="0">
              <a:latin typeface="ＭＳ 明朝" pitchFamily="17" charset="-128"/>
              <a:ea typeface="ＭＳ 明朝" pitchFamily="17" charset="-128"/>
            </a:endParaRPr>
          </a:p>
          <a:p>
            <a:pPr>
              <a:buFont typeface="Wingdings" pitchFamily="2" charset="2"/>
              <a:buNone/>
            </a:pPr>
            <a:r>
              <a:rPr lang="ja-JP" altLang="en-US" sz="3200" b="1" dirty="0" smtClean="0">
                <a:latin typeface="ＭＳ 明朝" pitchFamily="17" charset="-128"/>
                <a:ea typeface="ＭＳ 明朝" pitchFamily="17" charset="-128"/>
              </a:rPr>
              <a:t>足を引っ張ってしくじらせもする</a:t>
            </a:r>
          </a:p>
          <a:p>
            <a:pPr>
              <a:buFont typeface="Wingdings" pitchFamily="2" charset="2"/>
              <a:buNone/>
            </a:pPr>
            <a:r>
              <a:rPr lang="ja-JP" altLang="en-US" sz="3200" b="1" dirty="0" smtClean="0">
                <a:latin typeface="ＭＳ 明朝" pitchFamily="17" charset="-128"/>
                <a:ea typeface="ＭＳ 明朝" pitchFamily="17" charset="-128"/>
              </a:rPr>
              <a:t>私はあなたの命令次第</a:t>
            </a:r>
          </a:p>
          <a:p>
            <a:pPr>
              <a:buFont typeface="Wingdings" pitchFamily="2" charset="2"/>
              <a:buNone/>
            </a:pPr>
            <a:r>
              <a:rPr lang="ja-JP" altLang="en-US" sz="3200" b="1" dirty="0" smtClean="0">
                <a:latin typeface="ＭＳ 明朝" pitchFamily="17" charset="-128"/>
                <a:ea typeface="ＭＳ 明朝" pitchFamily="17" charset="-128"/>
              </a:rPr>
              <a:t>半分だけやって任せてくれれば</a:t>
            </a:r>
          </a:p>
          <a:p>
            <a:pPr>
              <a:buFont typeface="Wingdings" pitchFamily="2" charset="2"/>
              <a:buNone/>
            </a:pPr>
            <a:r>
              <a:rPr lang="ja-JP" altLang="en-US" sz="3200" b="1" dirty="0" smtClean="0">
                <a:latin typeface="ＭＳ 明朝" pitchFamily="17" charset="-128"/>
                <a:ea typeface="ＭＳ 明朝" pitchFamily="17" charset="-128"/>
              </a:rPr>
              <a:t>私は残りは手早く正確に片付けてしまう</a:t>
            </a:r>
          </a:p>
        </p:txBody>
      </p:sp>
      <p:sp>
        <p:nvSpPr>
          <p:cNvPr id="4" name="Rectangle 2"/>
          <p:cNvSpPr txBox="1">
            <a:spLocks noChangeArrowheads="1"/>
          </p:cNvSpPr>
          <p:nvPr/>
        </p:nvSpPr>
        <p:spPr bwMode="auto">
          <a:xfrm>
            <a:off x="1524000" y="159376"/>
            <a:ext cx="9144000" cy="857250"/>
          </a:xfrm>
          <a:prstGeom prst="rect">
            <a:avLst/>
          </a:prstGeom>
          <a:noFill/>
          <a:ln w="9525">
            <a:noFill/>
            <a:miter lim="800000"/>
            <a:headEnd/>
            <a:tailEnd/>
          </a:ln>
        </p:spPr>
        <p:txBody>
          <a:bodyPr/>
          <a:lstStyle/>
          <a:p>
            <a:pPr algn="ctr">
              <a:defRPr/>
            </a:pPr>
            <a:r>
              <a:rPr lang="ja-JP" altLang="en-US" sz="5000" b="1" dirty="0">
                <a:solidFill>
                  <a:srgbClr val="0000FF"/>
                </a:solidFill>
                <a:latin typeface="ＭＳ 明朝" pitchFamily="17" charset="-128"/>
                <a:ea typeface="ＭＳ 明朝" pitchFamily="17" charset="-128"/>
              </a:rPr>
              <a:t>私は</a:t>
            </a:r>
            <a:r>
              <a:rPr lang="ja-JP" altLang="en-US" sz="5000" b="1" dirty="0" smtClean="0">
                <a:solidFill>
                  <a:srgbClr val="0000FF"/>
                </a:solidFill>
                <a:latin typeface="ＭＳ 明朝" pitchFamily="17" charset="-128"/>
                <a:ea typeface="ＭＳ 明朝" pitchFamily="17" charset="-128"/>
              </a:rPr>
              <a:t>だれ</a:t>
            </a:r>
            <a:r>
              <a:rPr lang="en-US" altLang="ja-JP" sz="5000" b="1" dirty="0" smtClean="0">
                <a:solidFill>
                  <a:srgbClr val="0000FF"/>
                </a:solidFill>
                <a:latin typeface="ＭＳ 明朝" pitchFamily="17" charset="-128"/>
                <a:ea typeface="ＭＳ 明朝" pitchFamily="17" charset="-128"/>
              </a:rPr>
              <a:t>…</a:t>
            </a:r>
            <a:endParaRPr lang="ja-JP" altLang="en-US" sz="5000" b="1" dirty="0">
              <a:solidFill>
                <a:srgbClr val="002060"/>
              </a:solidFill>
              <a:latin typeface="ＭＳ 明朝" pitchFamily="17" charset="-128"/>
              <a:ea typeface="ＭＳ 明朝" pitchFamily="17" charset="-128"/>
            </a:endParaRPr>
          </a:p>
        </p:txBody>
      </p:sp>
    </p:spTree>
    <p:extLst>
      <p:ext uri="{BB962C8B-B14F-4D97-AF65-F5344CB8AC3E}">
        <p14:creationId xmlns:p14="http://schemas.microsoft.com/office/powerpoint/2010/main" val="3675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56000" y="1108146"/>
            <a:ext cx="8280000" cy="4530725"/>
          </a:xfrm>
          <a:prstGeom prst="rect">
            <a:avLst/>
          </a:prstGeom>
          <a:noFill/>
          <a:ln w="9525">
            <a:noFill/>
            <a:miter lim="800000"/>
            <a:headEnd/>
            <a:tailEnd/>
          </a:ln>
        </p:spPr>
        <p:txBody>
          <a:bodyPr/>
          <a:lstStyle/>
          <a:p>
            <a:pPr>
              <a:defRPr/>
            </a:pPr>
            <a:r>
              <a:rPr lang="ja-JP" altLang="en-US" sz="3200" b="1" dirty="0">
                <a:latin typeface="ＭＳ 明朝" pitchFamily="17" charset="-128"/>
                <a:ea typeface="ＭＳ 明朝" pitchFamily="17" charset="-128"/>
              </a:rPr>
              <a:t>私の扱いは簡単</a:t>
            </a:r>
          </a:p>
          <a:p>
            <a:pPr>
              <a:defRPr/>
            </a:pPr>
            <a:r>
              <a:rPr lang="ja-JP" altLang="en-US" sz="3200" b="1" dirty="0">
                <a:latin typeface="ＭＳ 明朝" pitchFamily="17" charset="-128"/>
                <a:ea typeface="ＭＳ 明朝" pitchFamily="17" charset="-128"/>
              </a:rPr>
              <a:t>念押しは不要</a:t>
            </a:r>
          </a:p>
          <a:p>
            <a:pPr>
              <a:defRPr/>
            </a:pPr>
            <a:r>
              <a:rPr lang="ja-JP" altLang="en-US" sz="3200" b="1" dirty="0">
                <a:latin typeface="ＭＳ 明朝" pitchFamily="17" charset="-128"/>
                <a:ea typeface="ＭＳ 明朝" pitchFamily="17" charset="-128"/>
              </a:rPr>
              <a:t>何をしたいか見せてくれれば</a:t>
            </a:r>
          </a:p>
          <a:p>
            <a:pPr>
              <a:defRPr/>
            </a:pPr>
            <a:r>
              <a:rPr lang="ja-JP" altLang="en-US" sz="3200" b="1" dirty="0">
                <a:latin typeface="ＭＳ 明朝" pitchFamily="17" charset="-128"/>
                <a:ea typeface="ＭＳ 明朝" pitchFamily="17" charset="-128"/>
              </a:rPr>
              <a:t>少しの練習であとは自動的だ</a:t>
            </a:r>
          </a:p>
          <a:p>
            <a:pPr>
              <a:defRPr/>
            </a:pPr>
            <a:r>
              <a:rPr lang="ja-JP" altLang="en-US" sz="3200" b="1" dirty="0">
                <a:latin typeface="ＭＳ 明朝" pitchFamily="17" charset="-128"/>
                <a:ea typeface="ＭＳ 明朝" pitchFamily="17" charset="-128"/>
              </a:rPr>
              <a:t>私はすべての偉大な人物の僕</a:t>
            </a:r>
          </a:p>
          <a:p>
            <a:pPr>
              <a:defRPr/>
            </a:pPr>
            <a:r>
              <a:rPr lang="ja-JP" altLang="en-US" sz="3200" b="1" dirty="0">
                <a:latin typeface="ＭＳ 明朝" pitchFamily="17" charset="-128"/>
                <a:ea typeface="ＭＳ 明朝" pitchFamily="17" charset="-128"/>
              </a:rPr>
              <a:t>そして何たることか</a:t>
            </a:r>
            <a:endParaRPr lang="en-US" altLang="ja-JP" sz="3200" b="1" dirty="0">
              <a:latin typeface="ＭＳ 明朝" pitchFamily="17" charset="-128"/>
              <a:ea typeface="ＭＳ 明朝" pitchFamily="17" charset="-128"/>
            </a:endParaRPr>
          </a:p>
          <a:p>
            <a:pPr>
              <a:defRPr/>
            </a:pPr>
            <a:r>
              <a:rPr lang="ja-JP" altLang="en-US" sz="3200" b="1" dirty="0">
                <a:latin typeface="ＭＳ 明朝" pitchFamily="17" charset="-128"/>
                <a:ea typeface="ＭＳ 明朝" pitchFamily="17" charset="-128"/>
              </a:rPr>
              <a:t>すべてのしくじりの主人</a:t>
            </a:r>
          </a:p>
          <a:p>
            <a:pPr>
              <a:defRPr/>
            </a:pPr>
            <a:r>
              <a:rPr lang="ja-JP" altLang="en-US" sz="3200" b="1" dirty="0">
                <a:latin typeface="ＭＳ 明朝" pitchFamily="17" charset="-128"/>
                <a:ea typeface="ＭＳ 明朝" pitchFamily="17" charset="-128"/>
              </a:rPr>
              <a:t>偉大な人が偉大になったのは私のため</a:t>
            </a:r>
          </a:p>
          <a:p>
            <a:pPr>
              <a:defRPr/>
            </a:pPr>
            <a:r>
              <a:rPr lang="ja-JP" altLang="en-US" sz="3200" b="1" dirty="0">
                <a:latin typeface="ＭＳ 明朝" pitchFamily="17" charset="-128"/>
                <a:ea typeface="ＭＳ 明朝" pitchFamily="17" charset="-128"/>
              </a:rPr>
              <a:t>しくじった人がしくじったのも私のため</a:t>
            </a:r>
          </a:p>
          <a:p>
            <a:pPr marL="342900" indent="-342900">
              <a:spcBef>
                <a:spcPct val="20000"/>
              </a:spcBef>
              <a:buClr>
                <a:schemeClr val="accent1"/>
              </a:buClr>
              <a:buSzPct val="65000"/>
              <a:defRPr/>
            </a:pPr>
            <a:endParaRPr lang="ja-JP" altLang="en-US" sz="3000" b="1" kern="0" dirty="0">
              <a:latin typeface="ＭＳ 明朝" pitchFamily="17" charset="-128"/>
              <a:ea typeface="ＭＳ 明朝" pitchFamily="17" charset="-128"/>
            </a:endParaRPr>
          </a:p>
        </p:txBody>
      </p:sp>
      <p:sp>
        <p:nvSpPr>
          <p:cNvPr id="5" name="Rectangle 2"/>
          <p:cNvSpPr txBox="1">
            <a:spLocks noChangeArrowheads="1"/>
          </p:cNvSpPr>
          <p:nvPr/>
        </p:nvSpPr>
        <p:spPr bwMode="auto">
          <a:xfrm>
            <a:off x="1524000" y="159376"/>
            <a:ext cx="9144000" cy="857250"/>
          </a:xfrm>
          <a:prstGeom prst="rect">
            <a:avLst/>
          </a:prstGeom>
          <a:noFill/>
          <a:ln w="9525">
            <a:noFill/>
            <a:miter lim="800000"/>
            <a:headEnd/>
            <a:tailEnd/>
          </a:ln>
        </p:spPr>
        <p:txBody>
          <a:bodyPr/>
          <a:lstStyle/>
          <a:p>
            <a:pPr algn="ctr">
              <a:defRPr/>
            </a:pPr>
            <a:r>
              <a:rPr lang="ja-JP" altLang="en-US" sz="5000" b="1" dirty="0">
                <a:solidFill>
                  <a:srgbClr val="0000FF"/>
                </a:solidFill>
                <a:latin typeface="ＭＳ 明朝" pitchFamily="17" charset="-128"/>
                <a:ea typeface="ＭＳ 明朝" pitchFamily="17" charset="-128"/>
              </a:rPr>
              <a:t>私は</a:t>
            </a:r>
            <a:r>
              <a:rPr lang="ja-JP" altLang="en-US" sz="5000" b="1" dirty="0" smtClean="0">
                <a:solidFill>
                  <a:srgbClr val="0000FF"/>
                </a:solidFill>
                <a:latin typeface="ＭＳ 明朝" pitchFamily="17" charset="-128"/>
                <a:ea typeface="ＭＳ 明朝" pitchFamily="17" charset="-128"/>
              </a:rPr>
              <a:t>だれ</a:t>
            </a:r>
            <a:r>
              <a:rPr lang="en-US" altLang="ja-JP" sz="5000" b="1" dirty="0" smtClean="0">
                <a:solidFill>
                  <a:srgbClr val="0000FF"/>
                </a:solidFill>
                <a:latin typeface="ＭＳ 明朝" pitchFamily="17" charset="-128"/>
                <a:ea typeface="ＭＳ 明朝" pitchFamily="17" charset="-128"/>
              </a:rPr>
              <a:t>…</a:t>
            </a:r>
            <a:endParaRPr lang="ja-JP" altLang="en-US" sz="5000" b="1" dirty="0">
              <a:solidFill>
                <a:srgbClr val="002060"/>
              </a:solidFill>
              <a:latin typeface="ＭＳ 明朝" pitchFamily="17" charset="-128"/>
              <a:ea typeface="ＭＳ 明朝" pitchFamily="17" charset="-128"/>
            </a:endParaRPr>
          </a:p>
        </p:txBody>
      </p:sp>
    </p:spTree>
    <p:extLst>
      <p:ext uri="{BB962C8B-B14F-4D97-AF65-F5344CB8AC3E}">
        <p14:creationId xmlns:p14="http://schemas.microsoft.com/office/powerpoint/2010/main" val="27904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56000" y="1085596"/>
            <a:ext cx="8280000" cy="4530725"/>
          </a:xfrm>
          <a:prstGeom prst="rect">
            <a:avLst/>
          </a:prstGeom>
          <a:noFill/>
          <a:ln w="9525">
            <a:noFill/>
            <a:miter lim="800000"/>
            <a:headEnd/>
            <a:tailEnd/>
          </a:ln>
        </p:spPr>
        <p:txBody>
          <a:bodyPr/>
          <a:lstStyle/>
          <a:p>
            <a:pPr>
              <a:defRPr/>
            </a:pPr>
            <a:r>
              <a:rPr lang="ja-JP" altLang="en-US" sz="3200" b="1" dirty="0">
                <a:latin typeface="ＭＳ 明朝" pitchFamily="17" charset="-128"/>
                <a:ea typeface="ＭＳ 明朝" pitchFamily="17" charset="-128"/>
              </a:rPr>
              <a:t>私は機械ではないが</a:t>
            </a:r>
            <a:endParaRPr lang="en-US" altLang="ja-JP" sz="3200" b="1" dirty="0">
              <a:latin typeface="ＭＳ 明朝" pitchFamily="17" charset="-128"/>
              <a:ea typeface="ＭＳ 明朝" pitchFamily="17" charset="-128"/>
            </a:endParaRPr>
          </a:p>
          <a:p>
            <a:pPr>
              <a:defRPr/>
            </a:pPr>
            <a:r>
              <a:rPr lang="ja-JP" altLang="en-US" sz="3200" b="1" dirty="0">
                <a:latin typeface="ＭＳ 明朝" pitchFamily="17" charset="-128"/>
                <a:ea typeface="ＭＳ 明朝" pitchFamily="17" charset="-128"/>
              </a:rPr>
              <a:t>機械のような正確さと</a:t>
            </a:r>
          </a:p>
          <a:p>
            <a:pPr>
              <a:defRPr/>
            </a:pPr>
            <a:r>
              <a:rPr lang="ja-JP" altLang="en-US" sz="3200" b="1" dirty="0">
                <a:latin typeface="ＭＳ 明朝" pitchFamily="17" charset="-128"/>
                <a:ea typeface="ＭＳ 明朝" pitchFamily="17" charset="-128"/>
              </a:rPr>
              <a:t>人の知性によって動く</a:t>
            </a:r>
          </a:p>
          <a:p>
            <a:pPr>
              <a:defRPr/>
            </a:pPr>
            <a:r>
              <a:rPr lang="ja-JP" altLang="en-US" sz="3200" b="1" dirty="0">
                <a:latin typeface="ＭＳ 明朝" pitchFamily="17" charset="-128"/>
                <a:ea typeface="ＭＳ 明朝" pitchFamily="17" charset="-128"/>
              </a:rPr>
              <a:t>私を動かして利益を得ることもできれば</a:t>
            </a:r>
          </a:p>
          <a:p>
            <a:pPr>
              <a:defRPr/>
            </a:pPr>
            <a:r>
              <a:rPr lang="ja-JP" altLang="en-US" sz="3200" b="1" dirty="0">
                <a:latin typeface="ＭＳ 明朝" pitchFamily="17" charset="-128"/>
                <a:ea typeface="ＭＳ 明朝" pitchFamily="17" charset="-128"/>
              </a:rPr>
              <a:t>破壊を招くこともできる</a:t>
            </a:r>
          </a:p>
          <a:p>
            <a:pPr>
              <a:defRPr/>
            </a:pPr>
            <a:r>
              <a:rPr lang="ja-JP" altLang="en-US" sz="3200" b="1" dirty="0">
                <a:latin typeface="ＭＳ 明朝" pitchFamily="17" charset="-128"/>
                <a:ea typeface="ＭＳ 明朝" pitchFamily="17" charset="-128"/>
              </a:rPr>
              <a:t>私にはそれは関係ない</a:t>
            </a:r>
          </a:p>
          <a:p>
            <a:pPr>
              <a:defRPr/>
            </a:pPr>
            <a:r>
              <a:rPr lang="ja-JP" altLang="en-US" sz="3200" b="1" dirty="0">
                <a:latin typeface="ＭＳ 明朝" pitchFamily="17" charset="-128"/>
                <a:ea typeface="ＭＳ 明朝" pitchFamily="17" charset="-128"/>
              </a:rPr>
              <a:t>私を利用して訓練し</a:t>
            </a:r>
            <a:endParaRPr lang="en-US" altLang="ja-JP" sz="3200" b="1" dirty="0">
              <a:latin typeface="ＭＳ 明朝" pitchFamily="17" charset="-128"/>
              <a:ea typeface="ＭＳ 明朝" pitchFamily="17" charset="-128"/>
            </a:endParaRPr>
          </a:p>
          <a:p>
            <a:pPr>
              <a:defRPr/>
            </a:pPr>
            <a:r>
              <a:rPr lang="ja-JP" altLang="en-US" sz="3200" b="1" dirty="0">
                <a:latin typeface="ＭＳ 明朝" pitchFamily="17" charset="-128"/>
                <a:ea typeface="ＭＳ 明朝" pitchFamily="17" charset="-128"/>
              </a:rPr>
              <a:t>しっかり働かせなさい</a:t>
            </a:r>
          </a:p>
          <a:p>
            <a:pPr>
              <a:defRPr/>
            </a:pPr>
            <a:r>
              <a:rPr lang="ja-JP" altLang="en-US" sz="3200" b="1" dirty="0">
                <a:latin typeface="ＭＳ 明朝" pitchFamily="17" charset="-128"/>
                <a:ea typeface="ＭＳ 明朝" pitchFamily="17" charset="-128"/>
              </a:rPr>
              <a:t>そうすればこの世を足もと</a:t>
            </a:r>
            <a:r>
              <a:rPr lang="ja-JP" altLang="en-US" sz="3200" b="1" dirty="0" smtClean="0">
                <a:latin typeface="ＭＳ 明朝" pitchFamily="17" charset="-128"/>
                <a:ea typeface="ＭＳ 明朝" pitchFamily="17" charset="-128"/>
              </a:rPr>
              <a:t>に</a:t>
            </a:r>
            <a:endParaRPr lang="en-US" altLang="ja-JP" sz="3200" b="1" dirty="0" smtClean="0">
              <a:latin typeface="ＭＳ 明朝" pitchFamily="17" charset="-128"/>
              <a:ea typeface="ＭＳ 明朝" pitchFamily="17" charset="-128"/>
            </a:endParaRPr>
          </a:p>
          <a:p>
            <a:pPr>
              <a:defRPr/>
            </a:pPr>
            <a:r>
              <a:rPr lang="ja-JP" altLang="en-US" sz="3200" b="1" dirty="0" smtClean="0">
                <a:latin typeface="ＭＳ 明朝" pitchFamily="17" charset="-128"/>
                <a:ea typeface="ＭＳ 明朝" pitchFamily="17" charset="-128"/>
              </a:rPr>
              <a:t>従える</a:t>
            </a:r>
            <a:r>
              <a:rPr lang="ja-JP" altLang="en-US" sz="3200" b="1" dirty="0">
                <a:latin typeface="ＭＳ 明朝" pitchFamily="17" charset="-128"/>
                <a:ea typeface="ＭＳ 明朝" pitchFamily="17" charset="-128"/>
              </a:rPr>
              <a:t>ことさえできる</a:t>
            </a:r>
          </a:p>
          <a:p>
            <a:pPr>
              <a:defRPr/>
            </a:pPr>
            <a:r>
              <a:rPr lang="ja-JP" altLang="en-US" sz="3200" b="1" dirty="0">
                <a:latin typeface="ＭＳ 明朝" pitchFamily="17" charset="-128"/>
                <a:ea typeface="ＭＳ 明朝" pitchFamily="17" charset="-128"/>
              </a:rPr>
              <a:t>しかし甘やかせばあなたを滅ぼす</a:t>
            </a:r>
          </a:p>
          <a:p>
            <a:pPr marL="342900" indent="-342900">
              <a:spcBef>
                <a:spcPct val="20000"/>
              </a:spcBef>
              <a:buClr>
                <a:schemeClr val="accent1"/>
              </a:buClr>
              <a:buSzPct val="65000"/>
              <a:defRPr/>
            </a:pPr>
            <a:endParaRPr lang="ja-JP" altLang="en-US" sz="3000" b="1" kern="0" dirty="0">
              <a:latin typeface="ＭＳ 明朝" pitchFamily="17" charset="-128"/>
              <a:ea typeface="ＭＳ 明朝" pitchFamily="17" charset="-128"/>
            </a:endParaRPr>
          </a:p>
        </p:txBody>
      </p:sp>
      <p:sp>
        <p:nvSpPr>
          <p:cNvPr id="4" name="Rectangle 2"/>
          <p:cNvSpPr txBox="1">
            <a:spLocks noChangeArrowheads="1"/>
          </p:cNvSpPr>
          <p:nvPr/>
        </p:nvSpPr>
        <p:spPr bwMode="auto">
          <a:xfrm>
            <a:off x="1524000" y="159376"/>
            <a:ext cx="9144000" cy="857250"/>
          </a:xfrm>
          <a:prstGeom prst="rect">
            <a:avLst/>
          </a:prstGeom>
          <a:noFill/>
          <a:ln w="9525">
            <a:noFill/>
            <a:miter lim="800000"/>
            <a:headEnd/>
            <a:tailEnd/>
          </a:ln>
        </p:spPr>
        <p:txBody>
          <a:bodyPr/>
          <a:lstStyle/>
          <a:p>
            <a:pPr algn="ctr">
              <a:defRPr/>
            </a:pPr>
            <a:r>
              <a:rPr lang="ja-JP" altLang="en-US" sz="5000" b="1" dirty="0">
                <a:solidFill>
                  <a:srgbClr val="0000FF"/>
                </a:solidFill>
                <a:latin typeface="ＭＳ 明朝" pitchFamily="17" charset="-128"/>
                <a:ea typeface="ＭＳ 明朝" pitchFamily="17" charset="-128"/>
              </a:rPr>
              <a:t>私は</a:t>
            </a:r>
            <a:r>
              <a:rPr lang="ja-JP" altLang="en-US" sz="5000" b="1" dirty="0" smtClean="0">
                <a:solidFill>
                  <a:srgbClr val="0000FF"/>
                </a:solidFill>
                <a:latin typeface="ＭＳ 明朝" pitchFamily="17" charset="-128"/>
                <a:ea typeface="ＭＳ 明朝" pitchFamily="17" charset="-128"/>
              </a:rPr>
              <a:t>だれ</a:t>
            </a:r>
            <a:r>
              <a:rPr lang="en-US" altLang="ja-JP" sz="5000" b="1" dirty="0" smtClean="0">
                <a:solidFill>
                  <a:srgbClr val="0000FF"/>
                </a:solidFill>
                <a:latin typeface="ＭＳ 明朝" pitchFamily="17" charset="-128"/>
                <a:ea typeface="ＭＳ 明朝" pitchFamily="17" charset="-128"/>
              </a:rPr>
              <a:t>…</a:t>
            </a:r>
            <a:endParaRPr lang="ja-JP" altLang="en-US" sz="5000" b="1" dirty="0">
              <a:solidFill>
                <a:srgbClr val="002060"/>
              </a:solidFill>
              <a:latin typeface="ＭＳ 明朝" pitchFamily="17" charset="-128"/>
              <a:ea typeface="ＭＳ 明朝" pitchFamily="17" charset="-128"/>
            </a:endParaRPr>
          </a:p>
        </p:txBody>
      </p:sp>
    </p:spTree>
    <p:extLst>
      <p:ext uri="{BB962C8B-B14F-4D97-AF65-F5344CB8AC3E}">
        <p14:creationId xmlns:p14="http://schemas.microsoft.com/office/powerpoint/2010/main" val="398885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ChangeArrowheads="1"/>
          </p:cNvSpPr>
          <p:nvPr/>
        </p:nvSpPr>
        <p:spPr bwMode="auto">
          <a:xfrm>
            <a:off x="1981200" y="2472147"/>
            <a:ext cx="8229600" cy="749300"/>
          </a:xfrm>
          <a:prstGeom prst="rect">
            <a:avLst/>
          </a:prstGeom>
          <a:noFill/>
          <a:ln w="9525">
            <a:noFill/>
            <a:miter lim="800000"/>
            <a:headEnd/>
            <a:tailEnd/>
          </a:ln>
        </p:spPr>
        <p:txBody>
          <a:bodyPr/>
          <a:lstStyle/>
          <a:p>
            <a:pPr marL="342900" indent="-342900" algn="ctr">
              <a:spcBef>
                <a:spcPct val="20000"/>
              </a:spcBef>
              <a:buClr>
                <a:srgbClr val="CC9900"/>
              </a:buClr>
              <a:buSzPct val="65000"/>
              <a:defRPr/>
            </a:pPr>
            <a:r>
              <a:rPr lang="ja-JP" altLang="en-US" sz="9600" b="1" dirty="0">
                <a:solidFill>
                  <a:srgbClr val="000000"/>
                </a:solidFill>
                <a:latin typeface="ＭＳ 明朝" pitchFamily="17" charset="-128"/>
                <a:ea typeface="ＭＳ 明朝" pitchFamily="17" charset="-128"/>
              </a:rPr>
              <a:t>私は</a:t>
            </a:r>
            <a:r>
              <a:rPr lang="ja-JP" altLang="en-US" sz="9600" b="1" dirty="0">
                <a:solidFill>
                  <a:srgbClr val="FF0000"/>
                </a:solidFill>
                <a:latin typeface="ＭＳ 明朝" pitchFamily="17" charset="-128"/>
                <a:ea typeface="ＭＳ 明朝" pitchFamily="17" charset="-128"/>
              </a:rPr>
              <a:t>習慣</a:t>
            </a:r>
          </a:p>
        </p:txBody>
      </p:sp>
      <p:sp>
        <p:nvSpPr>
          <p:cNvPr id="4" name="Rectangle 2"/>
          <p:cNvSpPr txBox="1">
            <a:spLocks noChangeArrowheads="1"/>
          </p:cNvSpPr>
          <p:nvPr/>
        </p:nvSpPr>
        <p:spPr bwMode="auto">
          <a:xfrm>
            <a:off x="1524000" y="159376"/>
            <a:ext cx="9144000" cy="857250"/>
          </a:xfrm>
          <a:prstGeom prst="rect">
            <a:avLst/>
          </a:prstGeom>
          <a:noFill/>
          <a:ln w="9525">
            <a:noFill/>
            <a:miter lim="800000"/>
            <a:headEnd/>
            <a:tailEnd/>
          </a:ln>
        </p:spPr>
        <p:txBody>
          <a:bodyPr/>
          <a:lstStyle/>
          <a:p>
            <a:pPr algn="ctr">
              <a:defRPr/>
            </a:pPr>
            <a:r>
              <a:rPr lang="ja-JP" altLang="en-US" sz="5000" b="1" dirty="0">
                <a:solidFill>
                  <a:srgbClr val="0000FF"/>
                </a:solidFill>
                <a:latin typeface="ＭＳ 明朝" pitchFamily="17" charset="-128"/>
                <a:ea typeface="ＭＳ 明朝" pitchFamily="17" charset="-128"/>
              </a:rPr>
              <a:t>私は</a:t>
            </a:r>
            <a:r>
              <a:rPr lang="ja-JP" altLang="en-US" sz="5000" b="1" dirty="0" smtClean="0">
                <a:solidFill>
                  <a:srgbClr val="0000FF"/>
                </a:solidFill>
                <a:latin typeface="ＭＳ 明朝" pitchFamily="17" charset="-128"/>
                <a:ea typeface="ＭＳ 明朝" pitchFamily="17" charset="-128"/>
              </a:rPr>
              <a:t>だれ</a:t>
            </a:r>
            <a:r>
              <a:rPr lang="en-US" altLang="ja-JP" sz="5000" b="1" dirty="0" smtClean="0">
                <a:solidFill>
                  <a:srgbClr val="0000FF"/>
                </a:solidFill>
                <a:latin typeface="ＭＳ 明朝" pitchFamily="17" charset="-128"/>
                <a:ea typeface="ＭＳ 明朝" pitchFamily="17" charset="-128"/>
              </a:rPr>
              <a:t>…</a:t>
            </a:r>
            <a:endParaRPr lang="ja-JP" altLang="en-US" sz="5000" b="1" dirty="0">
              <a:solidFill>
                <a:srgbClr val="002060"/>
              </a:solidFill>
              <a:latin typeface="ＭＳ 明朝" pitchFamily="17" charset="-128"/>
              <a:ea typeface="ＭＳ 明朝" pitchFamily="17" charset="-128"/>
            </a:endParaRPr>
          </a:p>
        </p:txBody>
      </p:sp>
    </p:spTree>
    <p:extLst>
      <p:ext uri="{BB962C8B-B14F-4D97-AF65-F5344CB8AC3E}">
        <p14:creationId xmlns:p14="http://schemas.microsoft.com/office/powerpoint/2010/main" val="4037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fade">
                                      <p:cBhvr>
                                        <p:cTn id="7" dur="500"/>
                                        <p:tgtEl>
                                          <p:spTgt spid="27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23825"/>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latin typeface="ＭＳ 明朝" pitchFamily="17" charset="-128"/>
                <a:ea typeface="ＭＳ 明朝" pitchFamily="17" charset="-128"/>
              </a:rPr>
              <a:t>心の姿勢</a:t>
            </a:r>
            <a:endParaRPr lang="ja-JP" altLang="en-US" sz="6000" b="1" dirty="0">
              <a:latin typeface="ＭＳ 明朝" pitchFamily="17" charset="-128"/>
              <a:ea typeface="ＭＳ 明朝" pitchFamily="17" charset="-128"/>
            </a:endParaRPr>
          </a:p>
        </p:txBody>
      </p:sp>
      <p:sp>
        <p:nvSpPr>
          <p:cNvPr id="3" name="Rectangle 2"/>
          <p:cNvSpPr txBox="1">
            <a:spLocks noChangeArrowheads="1"/>
          </p:cNvSpPr>
          <p:nvPr/>
        </p:nvSpPr>
        <p:spPr bwMode="auto">
          <a:xfrm>
            <a:off x="0" y="1552853"/>
            <a:ext cx="5769935" cy="41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rgbClr val="FF0000"/>
                </a:solidFill>
                <a:latin typeface="ＭＳ 明朝" pitchFamily="17" charset="-128"/>
                <a:ea typeface="ＭＳ 明朝" pitchFamily="17" charset="-128"/>
              </a:rPr>
              <a:t>全ての原因は自分の行動にあるととらえて自分の行動を改める</a:t>
            </a:r>
            <a:endParaRPr lang="ja-JP" altLang="en-US" sz="6000" b="1" dirty="0">
              <a:solidFill>
                <a:srgbClr val="FF0000"/>
              </a:solidFill>
              <a:latin typeface="ＭＳ 明朝" pitchFamily="17" charset="-128"/>
              <a:ea typeface="ＭＳ 明朝" pitchFamily="17" charset="-128"/>
            </a:endParaRPr>
          </a:p>
        </p:txBody>
      </p:sp>
      <p:sp>
        <p:nvSpPr>
          <p:cNvPr id="4" name="Rectangle 2"/>
          <p:cNvSpPr txBox="1">
            <a:spLocks noChangeArrowheads="1"/>
          </p:cNvSpPr>
          <p:nvPr/>
        </p:nvSpPr>
        <p:spPr bwMode="auto">
          <a:xfrm>
            <a:off x="6422065" y="2119157"/>
            <a:ext cx="5769935" cy="29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chemeClr val="accent1">
                    <a:lumMod val="75000"/>
                  </a:schemeClr>
                </a:solidFill>
                <a:latin typeface="ＭＳ 明朝" pitchFamily="17" charset="-128"/>
                <a:ea typeface="ＭＳ 明朝" pitchFamily="17" charset="-128"/>
              </a:rPr>
              <a:t>人だより</a:t>
            </a:r>
            <a:endParaRPr lang="en-US" altLang="ja-JP" sz="6000" b="1" dirty="0" smtClean="0">
              <a:solidFill>
                <a:schemeClr val="accent1">
                  <a:lumMod val="75000"/>
                </a:schemeClr>
              </a:solidFill>
              <a:latin typeface="ＭＳ 明朝" pitchFamily="17" charset="-128"/>
              <a:ea typeface="ＭＳ 明朝" pitchFamily="17" charset="-128"/>
            </a:endParaRPr>
          </a:p>
          <a:p>
            <a:pPr algn="ctr" eaLnBrk="1" hangingPunct="1"/>
            <a:r>
              <a:rPr lang="ja-JP" altLang="en-US" sz="4800" b="1" dirty="0" smtClean="0">
                <a:solidFill>
                  <a:schemeClr val="accent1">
                    <a:lumMod val="75000"/>
                  </a:schemeClr>
                </a:solidFill>
                <a:latin typeface="ＭＳ 明朝" pitchFamily="17" charset="-128"/>
                <a:ea typeface="ＭＳ 明朝" pitchFamily="17" charset="-128"/>
              </a:rPr>
              <a:t>（人のせい）</a:t>
            </a:r>
            <a:endParaRPr lang="en-US" altLang="ja-JP" sz="4800" b="1" dirty="0" smtClean="0">
              <a:solidFill>
                <a:schemeClr val="accent1">
                  <a:lumMod val="75000"/>
                </a:schemeClr>
              </a:solidFill>
              <a:latin typeface="ＭＳ 明朝" pitchFamily="17" charset="-128"/>
              <a:ea typeface="ＭＳ 明朝" pitchFamily="17" charset="-128"/>
            </a:endParaRPr>
          </a:p>
          <a:p>
            <a:pPr algn="ctr" eaLnBrk="1" hangingPunct="1"/>
            <a:r>
              <a:rPr lang="ja-JP" altLang="en-US" sz="4800" b="1" dirty="0" smtClean="0">
                <a:solidFill>
                  <a:schemeClr val="accent1">
                    <a:lumMod val="75000"/>
                  </a:schemeClr>
                </a:solidFill>
                <a:latin typeface="ＭＳ 明朝" pitchFamily="17" charset="-128"/>
                <a:ea typeface="ＭＳ 明朝" pitchFamily="17" charset="-128"/>
              </a:rPr>
              <a:t>（周りのせい）</a:t>
            </a:r>
            <a:endParaRPr lang="ja-JP" altLang="en-US" sz="4800" b="1" dirty="0">
              <a:solidFill>
                <a:schemeClr val="accent1">
                  <a:lumMod val="75000"/>
                </a:schemeClr>
              </a:solidFill>
              <a:latin typeface="ＭＳ 明朝" pitchFamily="17" charset="-128"/>
              <a:ea typeface="ＭＳ 明朝" pitchFamily="17" charset="-128"/>
            </a:endParaRPr>
          </a:p>
        </p:txBody>
      </p:sp>
    </p:spTree>
    <p:extLst>
      <p:ext uri="{BB962C8B-B14F-4D97-AF65-F5344CB8AC3E}">
        <p14:creationId xmlns:p14="http://schemas.microsoft.com/office/powerpoint/2010/main" val="147266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23825"/>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latin typeface="ＭＳ 明朝" pitchFamily="17" charset="-128"/>
                <a:ea typeface="ＭＳ 明朝" pitchFamily="17" charset="-128"/>
              </a:rPr>
              <a:t>心の姿勢</a:t>
            </a:r>
            <a:endParaRPr lang="ja-JP" altLang="en-US" sz="6000" b="1" dirty="0">
              <a:latin typeface="ＭＳ 明朝" pitchFamily="17" charset="-128"/>
              <a:ea typeface="ＭＳ 明朝" pitchFamily="17" charset="-128"/>
            </a:endParaRPr>
          </a:p>
        </p:txBody>
      </p:sp>
      <p:sp>
        <p:nvSpPr>
          <p:cNvPr id="3" name="Rectangle 2"/>
          <p:cNvSpPr txBox="1">
            <a:spLocks noChangeArrowheads="1"/>
          </p:cNvSpPr>
          <p:nvPr/>
        </p:nvSpPr>
        <p:spPr bwMode="auto">
          <a:xfrm>
            <a:off x="0" y="2836494"/>
            <a:ext cx="5769935" cy="133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rgbClr val="FF0000"/>
                </a:solidFill>
                <a:latin typeface="ＭＳ 明朝" pitchFamily="17" charset="-128"/>
                <a:ea typeface="ＭＳ 明朝" pitchFamily="17" charset="-128"/>
              </a:rPr>
              <a:t>現状打破</a:t>
            </a:r>
            <a:endParaRPr lang="ja-JP" altLang="en-US" sz="6000" b="1" dirty="0">
              <a:solidFill>
                <a:srgbClr val="FF0000"/>
              </a:solidFill>
              <a:latin typeface="ＭＳ 明朝" pitchFamily="17" charset="-128"/>
              <a:ea typeface="ＭＳ 明朝" pitchFamily="17" charset="-128"/>
            </a:endParaRPr>
          </a:p>
        </p:txBody>
      </p:sp>
      <p:sp>
        <p:nvSpPr>
          <p:cNvPr id="4" name="Rectangle 2"/>
          <p:cNvSpPr txBox="1">
            <a:spLocks noChangeArrowheads="1"/>
          </p:cNvSpPr>
          <p:nvPr/>
        </p:nvSpPr>
        <p:spPr bwMode="auto">
          <a:xfrm>
            <a:off x="6422065" y="2161085"/>
            <a:ext cx="5769935" cy="268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chemeClr val="accent1">
                    <a:lumMod val="75000"/>
                  </a:schemeClr>
                </a:solidFill>
                <a:latin typeface="ＭＳ 明朝" pitchFamily="17" charset="-128"/>
                <a:ea typeface="ＭＳ 明朝" pitchFamily="17" charset="-128"/>
              </a:rPr>
              <a:t>現状維持</a:t>
            </a:r>
            <a:endParaRPr lang="en-US" altLang="ja-JP" sz="6000" b="1" dirty="0" smtClean="0">
              <a:solidFill>
                <a:schemeClr val="accent1">
                  <a:lumMod val="75000"/>
                </a:schemeClr>
              </a:solidFill>
              <a:latin typeface="ＭＳ 明朝" pitchFamily="17" charset="-128"/>
              <a:ea typeface="ＭＳ 明朝" pitchFamily="17" charset="-128"/>
            </a:endParaRPr>
          </a:p>
          <a:p>
            <a:pPr algn="ctr" eaLnBrk="1" hangingPunct="1"/>
            <a:r>
              <a:rPr lang="ja-JP" altLang="en-US" sz="4800" b="1" dirty="0" smtClean="0">
                <a:solidFill>
                  <a:schemeClr val="accent1">
                    <a:lumMod val="75000"/>
                  </a:schemeClr>
                </a:solidFill>
                <a:latin typeface="ＭＳ 明朝" pitchFamily="17" charset="-128"/>
                <a:ea typeface="ＭＳ 明朝" pitchFamily="17" charset="-128"/>
              </a:rPr>
              <a:t>（このままでいい）</a:t>
            </a:r>
            <a:endParaRPr lang="en-US" altLang="ja-JP" sz="4800" b="1" dirty="0" smtClean="0">
              <a:solidFill>
                <a:schemeClr val="accent1">
                  <a:lumMod val="75000"/>
                </a:schemeClr>
              </a:solidFill>
              <a:latin typeface="ＭＳ 明朝" pitchFamily="17" charset="-128"/>
              <a:ea typeface="ＭＳ 明朝" pitchFamily="17" charset="-128"/>
            </a:endParaRPr>
          </a:p>
          <a:p>
            <a:pPr algn="ctr" eaLnBrk="1" hangingPunct="1"/>
            <a:r>
              <a:rPr lang="ja-JP" altLang="en-US" sz="4800" b="1" dirty="0" smtClean="0">
                <a:solidFill>
                  <a:schemeClr val="accent1">
                    <a:lumMod val="75000"/>
                  </a:schemeClr>
                </a:solidFill>
                <a:latin typeface="ＭＳ 明朝" pitchFamily="17" charset="-128"/>
                <a:ea typeface="ＭＳ 明朝" pitchFamily="17" charset="-128"/>
              </a:rPr>
              <a:t>（このままがいい）</a:t>
            </a:r>
            <a:endParaRPr lang="ja-JP" altLang="en-US" sz="4800" b="1" dirty="0">
              <a:solidFill>
                <a:schemeClr val="accent1">
                  <a:lumMod val="75000"/>
                </a:schemeClr>
              </a:solidFill>
              <a:latin typeface="ＭＳ 明朝" pitchFamily="17" charset="-128"/>
              <a:ea typeface="ＭＳ 明朝" pitchFamily="17" charset="-128"/>
            </a:endParaRPr>
          </a:p>
        </p:txBody>
      </p:sp>
    </p:spTree>
    <p:extLst>
      <p:ext uri="{BB962C8B-B14F-4D97-AF65-F5344CB8AC3E}">
        <p14:creationId xmlns:p14="http://schemas.microsoft.com/office/powerpoint/2010/main" val="29813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23825"/>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latin typeface="ＭＳ 明朝" pitchFamily="17" charset="-128"/>
                <a:ea typeface="ＭＳ 明朝" pitchFamily="17" charset="-128"/>
              </a:rPr>
              <a:t>心の姿勢</a:t>
            </a:r>
            <a:endParaRPr lang="ja-JP" altLang="en-US" sz="6000" b="1" dirty="0">
              <a:latin typeface="ＭＳ 明朝" pitchFamily="17" charset="-128"/>
              <a:ea typeface="ＭＳ 明朝" pitchFamily="17" charset="-128"/>
            </a:endParaRPr>
          </a:p>
        </p:txBody>
      </p:sp>
      <p:sp>
        <p:nvSpPr>
          <p:cNvPr id="3" name="Rectangle 2"/>
          <p:cNvSpPr txBox="1">
            <a:spLocks noChangeArrowheads="1"/>
          </p:cNvSpPr>
          <p:nvPr/>
        </p:nvSpPr>
        <p:spPr bwMode="auto">
          <a:xfrm>
            <a:off x="0" y="2345740"/>
            <a:ext cx="5769935" cy="219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rgbClr val="FF0000"/>
                </a:solidFill>
                <a:latin typeface="ＭＳ 明朝" pitchFamily="17" charset="-128"/>
                <a:ea typeface="ＭＳ 明朝" pitchFamily="17" charset="-128"/>
              </a:rPr>
              <a:t>自分もよし</a:t>
            </a:r>
            <a:endParaRPr lang="en-US" altLang="ja-JP" sz="6000" b="1" dirty="0" smtClean="0">
              <a:solidFill>
                <a:srgbClr val="FF0000"/>
              </a:solidFill>
              <a:latin typeface="ＭＳ 明朝" pitchFamily="17" charset="-128"/>
              <a:ea typeface="ＭＳ 明朝" pitchFamily="17" charset="-128"/>
            </a:endParaRPr>
          </a:p>
          <a:p>
            <a:pPr algn="ctr" eaLnBrk="1" hangingPunct="1"/>
            <a:r>
              <a:rPr lang="ja-JP" altLang="en-US" sz="6000" b="1" dirty="0" smtClean="0">
                <a:solidFill>
                  <a:srgbClr val="FF0000"/>
                </a:solidFill>
                <a:latin typeface="ＭＳ 明朝" pitchFamily="17" charset="-128"/>
                <a:ea typeface="ＭＳ 明朝" pitchFamily="17" charset="-128"/>
              </a:rPr>
              <a:t>他人もよし</a:t>
            </a:r>
            <a:endParaRPr lang="ja-JP" altLang="en-US" sz="6000" b="1" dirty="0">
              <a:solidFill>
                <a:srgbClr val="FF0000"/>
              </a:solidFill>
              <a:latin typeface="ＭＳ 明朝" pitchFamily="17" charset="-128"/>
              <a:ea typeface="ＭＳ 明朝" pitchFamily="17" charset="-128"/>
            </a:endParaRPr>
          </a:p>
        </p:txBody>
      </p:sp>
      <p:sp>
        <p:nvSpPr>
          <p:cNvPr id="4" name="Rectangle 2"/>
          <p:cNvSpPr txBox="1">
            <a:spLocks noChangeArrowheads="1"/>
          </p:cNvSpPr>
          <p:nvPr/>
        </p:nvSpPr>
        <p:spPr bwMode="auto">
          <a:xfrm>
            <a:off x="6422065" y="2693838"/>
            <a:ext cx="5769935" cy="149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6000" b="1" dirty="0" smtClean="0">
                <a:solidFill>
                  <a:schemeClr val="accent1">
                    <a:lumMod val="75000"/>
                  </a:schemeClr>
                </a:solidFill>
                <a:latin typeface="ＭＳ 明朝" pitchFamily="17" charset="-128"/>
                <a:ea typeface="ＭＳ 明朝" pitchFamily="17" charset="-128"/>
              </a:rPr>
              <a:t>自分だけよし</a:t>
            </a:r>
            <a:endParaRPr lang="ja-JP" altLang="en-US" sz="6000" b="1" dirty="0">
              <a:solidFill>
                <a:schemeClr val="accent1">
                  <a:lumMod val="75000"/>
                </a:schemeClr>
              </a:solidFill>
              <a:latin typeface="ＭＳ 明朝" pitchFamily="17" charset="-128"/>
              <a:ea typeface="ＭＳ 明朝" pitchFamily="17" charset="-128"/>
            </a:endParaRPr>
          </a:p>
        </p:txBody>
      </p:sp>
    </p:spTree>
    <p:extLst>
      <p:ext uri="{BB962C8B-B14F-4D97-AF65-F5344CB8AC3E}">
        <p14:creationId xmlns:p14="http://schemas.microsoft.com/office/powerpoint/2010/main" val="166558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13"/>
          <p:cNvSpPr txBox="1">
            <a:spLocks noChangeArrowheads="1"/>
          </p:cNvSpPr>
          <p:nvPr/>
        </p:nvSpPr>
        <p:spPr bwMode="auto">
          <a:xfrm>
            <a:off x="2046360" y="80713"/>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8196" name="テキスト ボックス 66"/>
          <p:cNvSpPr txBox="1">
            <a:spLocks noChangeArrowheads="1"/>
          </p:cNvSpPr>
          <p:nvPr/>
        </p:nvSpPr>
        <p:spPr bwMode="auto">
          <a:xfrm>
            <a:off x="10498469"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将来</a:t>
            </a:r>
          </a:p>
        </p:txBody>
      </p:sp>
      <p:sp>
        <p:nvSpPr>
          <p:cNvPr id="8197" name="テキスト ボックス 67"/>
          <p:cNvSpPr txBox="1">
            <a:spLocks noChangeArrowheads="1"/>
          </p:cNvSpPr>
          <p:nvPr/>
        </p:nvSpPr>
        <p:spPr bwMode="auto">
          <a:xfrm>
            <a:off x="863854"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過去</a:t>
            </a:r>
          </a:p>
        </p:txBody>
      </p:sp>
      <p:cxnSp>
        <p:nvCxnSpPr>
          <p:cNvPr id="15" name="直線コネクタ 14"/>
          <p:cNvCxnSpPr/>
          <p:nvPr/>
        </p:nvCxnSpPr>
        <p:spPr>
          <a:xfrm>
            <a:off x="1420693" y="4775972"/>
            <a:ext cx="919804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903961" y="616768"/>
            <a:ext cx="40" cy="5771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3"/>
          <p:cNvSpPr txBox="1">
            <a:spLocks noChangeArrowheads="1"/>
          </p:cNvSpPr>
          <p:nvPr/>
        </p:nvSpPr>
        <p:spPr bwMode="auto">
          <a:xfrm>
            <a:off x="2046360" y="6291647"/>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12" name="テキスト ボックス 70"/>
          <p:cNvSpPr txBox="1">
            <a:spLocks noChangeArrowheads="1"/>
          </p:cNvSpPr>
          <p:nvPr/>
        </p:nvSpPr>
        <p:spPr bwMode="auto">
          <a:xfrm>
            <a:off x="2330666" y="4207466"/>
            <a:ext cx="1146631" cy="1077218"/>
          </a:xfrm>
          <a:prstGeom prst="rect">
            <a:avLst/>
          </a:prstGeom>
          <a:solidFill>
            <a:schemeClr val="bg1">
              <a:alpha val="50000"/>
            </a:schemeClr>
          </a:solidFill>
          <a:ln>
            <a:noFill/>
          </a:ln>
          <a:extLst/>
        </p:spPr>
        <p:txBody>
          <a:bodyPr vert="horz"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今</a:t>
            </a:r>
            <a:endParaRPr lang="en-US" altLang="ja-JP" sz="3200" b="1" dirty="0">
              <a:solidFill>
                <a:schemeClr val="bg2">
                  <a:lumMod val="10000"/>
                </a:schemeClr>
              </a:solidFill>
              <a:latin typeface="ＭＳ 明朝" pitchFamily="17" charset="-128"/>
              <a:ea typeface="ＭＳ 明朝" pitchFamily="17" charset="-128"/>
            </a:endParaRPr>
          </a:p>
          <a:p>
            <a:pPr algn="ctr" eaLnBrk="1" hangingPunct="1"/>
            <a:r>
              <a:rPr lang="ja-JP" altLang="en-US" sz="3200" b="1" dirty="0">
                <a:solidFill>
                  <a:schemeClr val="bg2">
                    <a:lumMod val="10000"/>
                  </a:schemeClr>
                </a:solidFill>
                <a:latin typeface="ＭＳ 明朝" pitchFamily="17" charset="-128"/>
                <a:ea typeface="ＭＳ 明朝" pitchFamily="17" charset="-128"/>
              </a:rPr>
              <a:t>自分</a:t>
            </a:r>
            <a:endParaRPr lang="en-US" altLang="ja-JP" sz="3200" b="1" dirty="0">
              <a:solidFill>
                <a:schemeClr val="bg2">
                  <a:lumMod val="10000"/>
                </a:schemeClr>
              </a:solidFill>
              <a:latin typeface="ＭＳ 明朝" pitchFamily="17" charset="-128"/>
              <a:ea typeface="ＭＳ 明朝" pitchFamily="17" charset="-128"/>
            </a:endParaRPr>
          </a:p>
        </p:txBody>
      </p:sp>
      <p:cxnSp>
        <p:nvCxnSpPr>
          <p:cNvPr id="7" name="直線コネクタ 6"/>
          <p:cNvCxnSpPr/>
          <p:nvPr/>
        </p:nvCxnSpPr>
        <p:spPr>
          <a:xfrm>
            <a:off x="8823161" y="1813265"/>
            <a:ext cx="0" cy="2952000"/>
          </a:xfrm>
          <a:prstGeom prst="line">
            <a:avLst/>
          </a:prstGeom>
          <a:ln w="254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128211" y="1813265"/>
            <a:ext cx="5694950" cy="2630398"/>
          </a:xfrm>
          <a:prstGeom prst="line">
            <a:avLst/>
          </a:prstGeom>
          <a:ln w="66675">
            <a:solidFill>
              <a:schemeClr val="accent1">
                <a:lumMod val="7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871295" y="930446"/>
            <a:ext cx="760908" cy="923330"/>
          </a:xfrm>
          <a:prstGeom prst="rect">
            <a:avLst/>
          </a:prstGeom>
          <a:noFill/>
        </p:spPr>
        <p:txBody>
          <a:bodyPr wrap="square" rtlCol="0">
            <a:spAutoFit/>
          </a:bodyPr>
          <a:lstStyle/>
          <a:p>
            <a:pPr algn="ctr"/>
            <a:r>
              <a:rPr kumimoji="1" lang="ja-JP" altLang="en-US" sz="5400" b="1" dirty="0" smtClean="0">
                <a:solidFill>
                  <a:srgbClr val="FF0000"/>
                </a:solidFill>
                <a:latin typeface="ＭＳ 明朝" panose="02020609040205080304" pitchFamily="17" charset="-128"/>
                <a:ea typeface="ＭＳ 明朝" panose="02020609040205080304" pitchFamily="17" charset="-128"/>
              </a:rPr>
              <a:t>①</a:t>
            </a:r>
            <a:endParaRPr kumimoji="1" lang="ja-JP" altLang="en-US" sz="5400" b="1" dirty="0">
              <a:solidFill>
                <a:srgbClr val="FF0000"/>
              </a:solidFill>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2826683" y="930446"/>
            <a:ext cx="3865255" cy="2277547"/>
          </a:xfrm>
          <a:prstGeom prst="rect">
            <a:avLst/>
          </a:prstGeom>
          <a:noFill/>
        </p:spPr>
        <p:txBody>
          <a:bodyPr wrap="square" rtlCol="0">
            <a:spAutoFit/>
          </a:bodyPr>
          <a:lstStyle/>
          <a:p>
            <a:r>
              <a:rPr kumimoji="1" lang="ja-JP" altLang="en-US" sz="5400" b="1" dirty="0" smtClean="0">
                <a:solidFill>
                  <a:schemeClr val="accent1">
                    <a:lumMod val="75000"/>
                  </a:schemeClr>
                </a:solidFill>
                <a:latin typeface="ＭＳ 明朝" panose="02020609040205080304" pitchFamily="17" charset="-128"/>
                <a:ea typeface="ＭＳ 明朝" panose="02020609040205080304" pitchFamily="17" charset="-128"/>
              </a:rPr>
              <a:t>②</a:t>
            </a:r>
            <a:endParaRPr kumimoji="1" lang="en-US" altLang="ja-JP" sz="5400" b="1" dirty="0" smtClean="0">
              <a:solidFill>
                <a:schemeClr val="accent1">
                  <a:lumMod val="75000"/>
                </a:schemeClr>
              </a:solidFill>
              <a:latin typeface="ＭＳ 明朝" panose="02020609040205080304" pitchFamily="17" charset="-128"/>
              <a:ea typeface="ＭＳ 明朝" panose="02020609040205080304" pitchFamily="17" charset="-128"/>
            </a:endParaRPr>
          </a:p>
          <a:p>
            <a:r>
              <a:rPr kumimoji="1" lang="ja-JP" altLang="en-US" sz="4400" b="1" dirty="0" smtClean="0">
                <a:solidFill>
                  <a:schemeClr val="accent1">
                    <a:lumMod val="75000"/>
                  </a:schemeClr>
                </a:solidFill>
                <a:latin typeface="ＭＳ 明朝" panose="02020609040205080304" pitchFamily="17" charset="-128"/>
                <a:ea typeface="ＭＳ 明朝" panose="02020609040205080304" pitchFamily="17" charset="-128"/>
              </a:rPr>
              <a:t>ために</a:t>
            </a:r>
            <a:endParaRPr kumimoji="1" lang="en-US" altLang="ja-JP" sz="4400" b="1" dirty="0" smtClean="0">
              <a:solidFill>
                <a:schemeClr val="accent1">
                  <a:lumMod val="75000"/>
                </a:schemeClr>
              </a:solidFill>
              <a:latin typeface="ＭＳ 明朝" panose="02020609040205080304" pitchFamily="17" charset="-128"/>
              <a:ea typeface="ＭＳ 明朝" panose="02020609040205080304" pitchFamily="17" charset="-128"/>
            </a:endParaRPr>
          </a:p>
          <a:p>
            <a:r>
              <a:rPr kumimoji="1" lang="ja-JP" altLang="en-US" sz="4400" b="1" dirty="0" smtClean="0">
                <a:solidFill>
                  <a:schemeClr val="accent1">
                    <a:lumMod val="75000"/>
                  </a:schemeClr>
                </a:solidFill>
                <a:latin typeface="ＭＳ 明朝" panose="02020609040205080304" pitchFamily="17" charset="-128"/>
                <a:ea typeface="ＭＳ 明朝" panose="02020609040205080304" pitchFamily="17" charset="-128"/>
              </a:rPr>
              <a:t>どうする？</a:t>
            </a:r>
            <a:endParaRPr kumimoji="1" lang="ja-JP" altLang="en-US" sz="4400" b="1"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0" name="グループ化 9"/>
          <p:cNvGrpSpPr/>
          <p:nvPr/>
        </p:nvGrpSpPr>
        <p:grpSpPr>
          <a:xfrm>
            <a:off x="8823161" y="465223"/>
            <a:ext cx="930442" cy="1332000"/>
            <a:chOff x="8823161" y="465223"/>
            <a:chExt cx="930442" cy="1332000"/>
          </a:xfrm>
        </p:grpSpPr>
        <p:sp>
          <p:nvSpPr>
            <p:cNvPr id="4" name="二等辺三角形 3"/>
            <p:cNvSpPr/>
            <p:nvPr/>
          </p:nvSpPr>
          <p:spPr>
            <a:xfrm rot="5400000">
              <a:off x="8935455" y="368968"/>
              <a:ext cx="705853" cy="93044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8839203" y="465223"/>
              <a:ext cx="0" cy="13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
          <p:cNvSpPr txBox="1">
            <a:spLocks noChangeArrowheads="1"/>
          </p:cNvSpPr>
          <p:nvPr/>
        </p:nvSpPr>
        <p:spPr bwMode="auto">
          <a:xfrm>
            <a:off x="6390409" y="1710484"/>
            <a:ext cx="580159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4400" b="1" dirty="0" smtClean="0">
                <a:solidFill>
                  <a:srgbClr val="FF0000"/>
                </a:solidFill>
                <a:latin typeface="ＭＳ 明朝" pitchFamily="17" charset="-128"/>
                <a:ea typeface="ＭＳ 明朝" pitchFamily="17" charset="-128"/>
              </a:rPr>
              <a:t>目的（～のために）</a:t>
            </a:r>
            <a:endParaRPr lang="en-US" altLang="ja-JP" sz="4400" b="1" dirty="0" smtClean="0">
              <a:solidFill>
                <a:srgbClr val="FF0000"/>
              </a:solidFill>
              <a:latin typeface="ＭＳ 明朝" pitchFamily="17" charset="-128"/>
              <a:ea typeface="ＭＳ 明朝" pitchFamily="17" charset="-128"/>
            </a:endParaRPr>
          </a:p>
          <a:p>
            <a:pPr eaLnBrk="1" hangingPunct="1"/>
            <a:r>
              <a:rPr lang="ja-JP" altLang="en-US" sz="4400" b="1" dirty="0" smtClean="0">
                <a:solidFill>
                  <a:srgbClr val="FF0000"/>
                </a:solidFill>
                <a:latin typeface="ＭＳ 明朝" pitchFamily="17" charset="-128"/>
                <a:ea typeface="ＭＳ 明朝" pitchFamily="17" charset="-128"/>
              </a:rPr>
              <a:t>内容（～を）</a:t>
            </a:r>
            <a:endParaRPr lang="en-US" altLang="ja-JP" sz="4400" b="1" dirty="0" smtClean="0">
              <a:solidFill>
                <a:srgbClr val="FF0000"/>
              </a:solidFill>
              <a:latin typeface="ＭＳ 明朝" pitchFamily="17" charset="-128"/>
              <a:ea typeface="ＭＳ 明朝" pitchFamily="17" charset="-128"/>
            </a:endParaRPr>
          </a:p>
          <a:p>
            <a:pPr eaLnBrk="1" hangingPunct="1"/>
            <a:r>
              <a:rPr lang="ja-JP" altLang="en-US" sz="4400" b="1" dirty="0" smtClean="0">
                <a:solidFill>
                  <a:srgbClr val="FF0000"/>
                </a:solidFill>
                <a:latin typeface="ＭＳ 明朝" pitchFamily="17" charset="-128"/>
                <a:ea typeface="ＭＳ 明朝" pitchFamily="17" charset="-128"/>
              </a:rPr>
              <a:t>出来ばえ（どこまで）</a:t>
            </a:r>
            <a:endParaRPr lang="ja-JP" altLang="en-US" sz="4400" b="1" dirty="0">
              <a:solidFill>
                <a:srgbClr val="FF0000"/>
              </a:solidFill>
              <a:latin typeface="ＭＳ 明朝" pitchFamily="17" charset="-128"/>
              <a:ea typeface="ＭＳ 明朝" pitchFamily="17" charset="-128"/>
            </a:endParaRPr>
          </a:p>
        </p:txBody>
      </p:sp>
    </p:spTree>
    <p:extLst>
      <p:ext uri="{BB962C8B-B14F-4D97-AF65-F5344CB8AC3E}">
        <p14:creationId xmlns:p14="http://schemas.microsoft.com/office/powerpoint/2010/main" val="13230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500"/>
                                        <p:tgtEl>
                                          <p:spTgt spid="19">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xEl>
                                              <p:pRg st="2" end="2"/>
                                            </p:txEl>
                                          </p:spTgt>
                                        </p:tgtEl>
                                        <p:attrNameLst>
                                          <p:attrName>style.visibility</p:attrName>
                                        </p:attrNameLst>
                                      </p:cBhvr>
                                      <p:to>
                                        <p:strVal val="visible"/>
                                      </p:to>
                                    </p:set>
                                    <p:animEffect transition="in" filter="fade">
                                      <p:cBhvr>
                                        <p:cTn id="38"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13"/>
          <p:cNvSpPr txBox="1">
            <a:spLocks noChangeArrowheads="1"/>
          </p:cNvSpPr>
          <p:nvPr/>
        </p:nvSpPr>
        <p:spPr bwMode="auto">
          <a:xfrm>
            <a:off x="2046360" y="80713"/>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8196" name="テキスト ボックス 66"/>
          <p:cNvSpPr txBox="1">
            <a:spLocks noChangeArrowheads="1"/>
          </p:cNvSpPr>
          <p:nvPr/>
        </p:nvSpPr>
        <p:spPr bwMode="auto">
          <a:xfrm>
            <a:off x="10498469"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将来</a:t>
            </a:r>
          </a:p>
        </p:txBody>
      </p:sp>
      <p:sp>
        <p:nvSpPr>
          <p:cNvPr id="8197" name="テキスト ボックス 67"/>
          <p:cNvSpPr txBox="1">
            <a:spLocks noChangeArrowheads="1"/>
          </p:cNvSpPr>
          <p:nvPr/>
        </p:nvSpPr>
        <p:spPr bwMode="auto">
          <a:xfrm>
            <a:off x="863854"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過去</a:t>
            </a:r>
          </a:p>
        </p:txBody>
      </p:sp>
      <p:cxnSp>
        <p:nvCxnSpPr>
          <p:cNvPr id="15" name="直線コネクタ 14"/>
          <p:cNvCxnSpPr/>
          <p:nvPr/>
        </p:nvCxnSpPr>
        <p:spPr>
          <a:xfrm>
            <a:off x="1420693" y="4775972"/>
            <a:ext cx="919804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2903961" y="616768"/>
            <a:ext cx="40" cy="5771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3"/>
          <p:cNvSpPr txBox="1">
            <a:spLocks noChangeArrowheads="1"/>
          </p:cNvSpPr>
          <p:nvPr/>
        </p:nvSpPr>
        <p:spPr bwMode="auto">
          <a:xfrm>
            <a:off x="2046360" y="6291647"/>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12" name="テキスト ボックス 70"/>
          <p:cNvSpPr txBox="1">
            <a:spLocks noChangeArrowheads="1"/>
          </p:cNvSpPr>
          <p:nvPr/>
        </p:nvSpPr>
        <p:spPr bwMode="auto">
          <a:xfrm>
            <a:off x="2330666" y="4207466"/>
            <a:ext cx="1146631" cy="1077218"/>
          </a:xfrm>
          <a:prstGeom prst="rect">
            <a:avLst/>
          </a:prstGeom>
          <a:solidFill>
            <a:schemeClr val="bg1">
              <a:alpha val="50000"/>
            </a:schemeClr>
          </a:solidFill>
          <a:ln>
            <a:noFill/>
          </a:ln>
          <a:extLst/>
        </p:spPr>
        <p:txBody>
          <a:bodyPr vert="horz"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今</a:t>
            </a:r>
            <a:endParaRPr lang="en-US" altLang="ja-JP" sz="3200" b="1" dirty="0">
              <a:solidFill>
                <a:schemeClr val="bg2">
                  <a:lumMod val="10000"/>
                </a:schemeClr>
              </a:solidFill>
              <a:latin typeface="ＭＳ 明朝" pitchFamily="17" charset="-128"/>
              <a:ea typeface="ＭＳ 明朝" pitchFamily="17" charset="-128"/>
            </a:endParaRPr>
          </a:p>
          <a:p>
            <a:pPr algn="ctr" eaLnBrk="1" hangingPunct="1"/>
            <a:r>
              <a:rPr lang="ja-JP" altLang="en-US" sz="3200" b="1" dirty="0">
                <a:solidFill>
                  <a:schemeClr val="bg2">
                    <a:lumMod val="10000"/>
                  </a:schemeClr>
                </a:solidFill>
                <a:latin typeface="ＭＳ 明朝" pitchFamily="17" charset="-128"/>
                <a:ea typeface="ＭＳ 明朝" pitchFamily="17" charset="-128"/>
              </a:rPr>
              <a:t>自分</a:t>
            </a:r>
            <a:endParaRPr lang="en-US" altLang="ja-JP" sz="3200" b="1" dirty="0">
              <a:solidFill>
                <a:schemeClr val="bg2">
                  <a:lumMod val="10000"/>
                </a:schemeClr>
              </a:solidFill>
              <a:latin typeface="ＭＳ 明朝" pitchFamily="17" charset="-128"/>
              <a:ea typeface="ＭＳ 明朝" pitchFamily="17" charset="-128"/>
            </a:endParaRPr>
          </a:p>
        </p:txBody>
      </p:sp>
      <p:cxnSp>
        <p:nvCxnSpPr>
          <p:cNvPr id="7" name="直線コネクタ 6"/>
          <p:cNvCxnSpPr/>
          <p:nvPr/>
        </p:nvCxnSpPr>
        <p:spPr>
          <a:xfrm>
            <a:off x="8823161" y="1813265"/>
            <a:ext cx="0" cy="2952000"/>
          </a:xfrm>
          <a:prstGeom prst="line">
            <a:avLst/>
          </a:prstGeom>
          <a:ln w="254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128211" y="1813265"/>
            <a:ext cx="5694950" cy="2630398"/>
          </a:xfrm>
          <a:prstGeom prst="line">
            <a:avLst/>
          </a:prstGeom>
          <a:ln w="66675">
            <a:solidFill>
              <a:schemeClr val="accent1">
                <a:lumMod val="7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42785" y="2677775"/>
            <a:ext cx="6437633" cy="769441"/>
          </a:xfrm>
          <a:prstGeom prst="rect">
            <a:avLst/>
          </a:prstGeom>
          <a:noFill/>
        </p:spPr>
        <p:txBody>
          <a:bodyPr wrap="square" rtlCol="0">
            <a:spAutoFit/>
          </a:bodyPr>
          <a:lstStyle/>
          <a:p>
            <a:r>
              <a:rPr kumimoji="1" lang="ja-JP" altLang="en-US" sz="4400" b="1" dirty="0" smtClean="0">
                <a:solidFill>
                  <a:schemeClr val="accent1">
                    <a:lumMod val="75000"/>
                  </a:schemeClr>
                </a:solidFill>
                <a:latin typeface="ＭＳ 明朝" panose="02020609040205080304" pitchFamily="17" charset="-128"/>
                <a:ea typeface="ＭＳ 明朝" panose="02020609040205080304" pitchFamily="17" charset="-128"/>
              </a:rPr>
              <a:t>いかに為すべきか？</a:t>
            </a:r>
            <a:endParaRPr kumimoji="1" lang="ja-JP" altLang="en-US" sz="4400" b="1" dirty="0">
              <a:solidFill>
                <a:schemeClr val="accent1">
                  <a:lumMod val="75000"/>
                </a:schemeClr>
              </a:solidFill>
              <a:latin typeface="ＭＳ 明朝" panose="02020609040205080304" pitchFamily="17" charset="-128"/>
              <a:ea typeface="ＭＳ 明朝" panose="02020609040205080304" pitchFamily="17" charset="-128"/>
            </a:endParaRPr>
          </a:p>
        </p:txBody>
      </p:sp>
      <p:grpSp>
        <p:nvGrpSpPr>
          <p:cNvPr id="10" name="グループ化 9"/>
          <p:cNvGrpSpPr/>
          <p:nvPr/>
        </p:nvGrpSpPr>
        <p:grpSpPr>
          <a:xfrm>
            <a:off x="8823161" y="465223"/>
            <a:ext cx="930442" cy="1332000"/>
            <a:chOff x="8823161" y="465223"/>
            <a:chExt cx="930442" cy="1332000"/>
          </a:xfrm>
        </p:grpSpPr>
        <p:sp>
          <p:nvSpPr>
            <p:cNvPr id="4" name="二等辺三角形 3"/>
            <p:cNvSpPr/>
            <p:nvPr/>
          </p:nvSpPr>
          <p:spPr>
            <a:xfrm rot="5400000">
              <a:off x="8935455" y="368968"/>
              <a:ext cx="705853" cy="93044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8839203" y="465223"/>
              <a:ext cx="0" cy="13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
          <p:cNvSpPr txBox="1">
            <a:spLocks noChangeArrowheads="1"/>
          </p:cNvSpPr>
          <p:nvPr/>
        </p:nvSpPr>
        <p:spPr bwMode="auto">
          <a:xfrm>
            <a:off x="3298295" y="1361649"/>
            <a:ext cx="58015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4400" b="1" dirty="0" smtClean="0">
                <a:solidFill>
                  <a:srgbClr val="FF0000"/>
                </a:solidFill>
                <a:latin typeface="ＭＳ 明朝" pitchFamily="17" charset="-128"/>
                <a:ea typeface="ＭＳ 明朝" pitchFamily="17" charset="-128"/>
              </a:rPr>
              <a:t>いかに成るべきか？</a:t>
            </a:r>
            <a:endParaRPr lang="ja-JP" altLang="en-US" sz="4400" b="1" dirty="0">
              <a:solidFill>
                <a:srgbClr val="FF0000"/>
              </a:solidFill>
              <a:latin typeface="ＭＳ 明朝" pitchFamily="17" charset="-128"/>
              <a:ea typeface="ＭＳ 明朝" pitchFamily="17" charset="-128"/>
            </a:endParaRPr>
          </a:p>
        </p:txBody>
      </p:sp>
      <p:sp>
        <p:nvSpPr>
          <p:cNvPr id="22" name="テキスト ボックス 2"/>
          <p:cNvSpPr txBox="1">
            <a:spLocks noChangeArrowheads="1"/>
          </p:cNvSpPr>
          <p:nvPr/>
        </p:nvSpPr>
        <p:spPr bwMode="auto">
          <a:xfrm>
            <a:off x="6390409" y="-98189"/>
            <a:ext cx="580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r>
              <a:rPr lang="ja-JP" altLang="en-US" sz="2400" b="1" dirty="0" smtClean="0">
                <a:solidFill>
                  <a:srgbClr val="FF0000"/>
                </a:solidFill>
                <a:latin typeface="ＭＳ 明朝" pitchFamily="17" charset="-128"/>
                <a:ea typeface="ＭＳ 明朝" pitchFamily="17" charset="-128"/>
              </a:rPr>
              <a:t>いかにあるべきか？</a:t>
            </a:r>
            <a:endParaRPr lang="ja-JP" altLang="en-US" sz="2400" b="1" dirty="0">
              <a:solidFill>
                <a:srgbClr val="FF0000"/>
              </a:solidFill>
              <a:latin typeface="ＭＳ 明朝" pitchFamily="17" charset="-128"/>
              <a:ea typeface="ＭＳ 明朝" pitchFamily="17" charset="-128"/>
            </a:endParaRPr>
          </a:p>
        </p:txBody>
      </p:sp>
    </p:spTree>
    <p:extLst>
      <p:ext uri="{BB962C8B-B14F-4D97-AF65-F5344CB8AC3E}">
        <p14:creationId xmlns:p14="http://schemas.microsoft.com/office/powerpoint/2010/main" val="42658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54442" y="-9000"/>
            <a:ext cx="9749558" cy="5302895"/>
            <a:chOff x="3192378" y="-1973177"/>
            <a:chExt cx="7395407" cy="7443535"/>
          </a:xfrm>
        </p:grpSpPr>
        <p:pic>
          <p:nvPicPr>
            <p:cNvPr id="2" name="図 1"/>
            <p:cNvPicPr>
              <a:picLocks noChangeAspect="1"/>
            </p:cNvPicPr>
            <p:nvPr/>
          </p:nvPicPr>
          <p:blipFill rotWithShape="1">
            <a:blip r:embed="rId3"/>
            <a:srcRect l="30948" t="62772" r="62842" b="26187"/>
            <a:stretch/>
          </p:blipFill>
          <p:spPr>
            <a:xfrm>
              <a:off x="3192378" y="4523874"/>
              <a:ext cx="946485" cy="946484"/>
            </a:xfrm>
            <a:prstGeom prst="rect">
              <a:avLst/>
            </a:prstGeom>
          </p:spPr>
        </p:pic>
        <p:pic>
          <p:nvPicPr>
            <p:cNvPr id="3" name="図 2"/>
            <p:cNvPicPr>
              <a:picLocks noChangeAspect="1"/>
            </p:cNvPicPr>
            <p:nvPr/>
          </p:nvPicPr>
          <p:blipFill rotWithShape="1">
            <a:blip r:embed="rId3"/>
            <a:srcRect l="30948" t="62772" r="62842" b="26187"/>
            <a:stretch/>
          </p:blipFill>
          <p:spPr>
            <a:xfrm>
              <a:off x="4113653" y="3595723"/>
              <a:ext cx="946485" cy="946484"/>
            </a:xfrm>
            <a:prstGeom prst="rect">
              <a:avLst/>
            </a:prstGeom>
          </p:spPr>
        </p:pic>
        <p:pic>
          <p:nvPicPr>
            <p:cNvPr id="4" name="図 3"/>
            <p:cNvPicPr>
              <a:picLocks noChangeAspect="1"/>
            </p:cNvPicPr>
            <p:nvPr/>
          </p:nvPicPr>
          <p:blipFill rotWithShape="1">
            <a:blip r:embed="rId3"/>
            <a:srcRect l="30948" t="62772" r="62842" b="26187"/>
            <a:stretch/>
          </p:blipFill>
          <p:spPr>
            <a:xfrm>
              <a:off x="5034928" y="2667573"/>
              <a:ext cx="946485" cy="946484"/>
            </a:xfrm>
            <a:prstGeom prst="rect">
              <a:avLst/>
            </a:prstGeom>
          </p:spPr>
        </p:pic>
        <p:pic>
          <p:nvPicPr>
            <p:cNvPr id="5" name="図 4"/>
            <p:cNvPicPr>
              <a:picLocks noChangeAspect="1"/>
            </p:cNvPicPr>
            <p:nvPr/>
          </p:nvPicPr>
          <p:blipFill rotWithShape="1">
            <a:blip r:embed="rId3"/>
            <a:srcRect l="30948" t="62772" r="62842" b="26187"/>
            <a:stretch/>
          </p:blipFill>
          <p:spPr>
            <a:xfrm>
              <a:off x="5956203" y="1739423"/>
              <a:ext cx="946485" cy="946484"/>
            </a:xfrm>
            <a:prstGeom prst="rect">
              <a:avLst/>
            </a:prstGeom>
          </p:spPr>
        </p:pic>
        <p:pic>
          <p:nvPicPr>
            <p:cNvPr id="6" name="図 5"/>
            <p:cNvPicPr>
              <a:picLocks noChangeAspect="1"/>
            </p:cNvPicPr>
            <p:nvPr/>
          </p:nvPicPr>
          <p:blipFill rotWithShape="1">
            <a:blip r:embed="rId3"/>
            <a:srcRect l="30948" t="62772" r="62842" b="26187"/>
            <a:stretch/>
          </p:blipFill>
          <p:spPr>
            <a:xfrm>
              <a:off x="6877478" y="811273"/>
              <a:ext cx="946485" cy="946484"/>
            </a:xfrm>
            <a:prstGeom prst="rect">
              <a:avLst/>
            </a:prstGeom>
          </p:spPr>
        </p:pic>
        <p:pic>
          <p:nvPicPr>
            <p:cNvPr id="7" name="図 6"/>
            <p:cNvPicPr>
              <a:picLocks noChangeAspect="1"/>
            </p:cNvPicPr>
            <p:nvPr/>
          </p:nvPicPr>
          <p:blipFill rotWithShape="1">
            <a:blip r:embed="rId3"/>
            <a:srcRect l="30948" t="62772" r="62842" b="26187"/>
            <a:stretch/>
          </p:blipFill>
          <p:spPr>
            <a:xfrm>
              <a:off x="7798753" y="-116877"/>
              <a:ext cx="946485" cy="946484"/>
            </a:xfrm>
            <a:prstGeom prst="rect">
              <a:avLst/>
            </a:prstGeom>
          </p:spPr>
        </p:pic>
        <p:pic>
          <p:nvPicPr>
            <p:cNvPr id="8" name="図 7"/>
            <p:cNvPicPr>
              <a:picLocks noChangeAspect="1"/>
            </p:cNvPicPr>
            <p:nvPr/>
          </p:nvPicPr>
          <p:blipFill rotWithShape="1">
            <a:blip r:embed="rId3"/>
            <a:srcRect l="30948" t="62772" r="62842" b="26187"/>
            <a:stretch/>
          </p:blipFill>
          <p:spPr>
            <a:xfrm>
              <a:off x="8720028" y="-1045027"/>
              <a:ext cx="946485" cy="946484"/>
            </a:xfrm>
            <a:prstGeom prst="rect">
              <a:avLst/>
            </a:prstGeom>
          </p:spPr>
        </p:pic>
        <p:pic>
          <p:nvPicPr>
            <p:cNvPr id="9" name="図 8"/>
            <p:cNvPicPr>
              <a:picLocks noChangeAspect="1"/>
            </p:cNvPicPr>
            <p:nvPr/>
          </p:nvPicPr>
          <p:blipFill rotWithShape="1">
            <a:blip r:embed="rId3"/>
            <a:srcRect l="30948" t="62772" r="62842" b="26187"/>
            <a:stretch/>
          </p:blipFill>
          <p:spPr>
            <a:xfrm>
              <a:off x="9641300" y="-1973177"/>
              <a:ext cx="946485" cy="946484"/>
            </a:xfrm>
            <a:prstGeom prst="rect">
              <a:avLst/>
            </a:prstGeom>
          </p:spPr>
        </p:pic>
      </p:grpSp>
      <p:cxnSp>
        <p:nvCxnSpPr>
          <p:cNvPr id="12" name="直線コネクタ 11"/>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ジャンプする男性のフリー素材（黒）"/>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879" y="4835713"/>
            <a:ext cx="438334" cy="458182"/>
          </a:xfrm>
          <a:prstGeom prst="rect">
            <a:avLst/>
          </a:prstGeom>
          <a:noFill/>
          <a:scene3d>
            <a:camera prst="orthographicFront">
              <a:rot lat="0" lon="10799978"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1758" y="1885782"/>
            <a:ext cx="10453437" cy="4351338"/>
          </a:xfrm>
        </p:spPr>
        <p:txBody>
          <a:bodyPr>
            <a:normAutofit fontScale="92500" lnSpcReduction="10000"/>
          </a:bodyPr>
          <a:lstStyle/>
          <a:p>
            <a:pPr marL="0" indent="0">
              <a:lnSpc>
                <a:spcPct val="150000"/>
              </a:lnSpc>
              <a:buNone/>
            </a:pP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せば</a:t>
            </a: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る </a:t>
            </a:r>
            <a:endParaRPr lang="en-US" altLang="ja-JP" sz="6600" dirty="0" smtClean="0">
              <a:latin typeface="ＭＳ 明朝" panose="02020609040205080304" pitchFamily="17" charset="-128"/>
              <a:ea typeface="ＭＳ 明朝" panose="02020609040205080304" pitchFamily="17" charset="-128"/>
            </a:endParaRPr>
          </a:p>
          <a:p>
            <a:pPr marL="0" indent="0">
              <a:lnSpc>
                <a:spcPct val="150000"/>
              </a:lnSpc>
              <a:buNone/>
            </a:pP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さねば</a:t>
            </a: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らぬ</a:t>
            </a:r>
            <a:r>
              <a:rPr lang="ja-JP" altLang="en-US" sz="6600" dirty="0">
                <a:latin typeface="ＭＳ 明朝" panose="02020609040205080304" pitchFamily="17" charset="-128"/>
                <a:ea typeface="ＭＳ 明朝" panose="02020609040205080304" pitchFamily="17" charset="-128"/>
              </a:rPr>
              <a:t>何事も </a:t>
            </a:r>
            <a:endParaRPr lang="en-US" altLang="ja-JP" sz="6600" dirty="0" smtClean="0">
              <a:latin typeface="ＭＳ 明朝" panose="02020609040205080304" pitchFamily="17" charset="-128"/>
              <a:ea typeface="ＭＳ 明朝" panose="02020609040205080304" pitchFamily="17" charset="-128"/>
            </a:endParaRPr>
          </a:p>
          <a:p>
            <a:pPr marL="0" indent="0">
              <a:lnSpc>
                <a:spcPct val="150000"/>
              </a:lnSpc>
              <a:buNone/>
            </a:pP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らぬは</a:t>
            </a:r>
            <a:r>
              <a:rPr lang="ja-JP" altLang="en-US" sz="6600" dirty="0">
                <a:latin typeface="ＭＳ 明朝" panose="02020609040205080304" pitchFamily="17" charset="-128"/>
                <a:ea typeface="ＭＳ 明朝" panose="02020609040205080304" pitchFamily="17" charset="-128"/>
              </a:rPr>
              <a:t>人</a:t>
            </a:r>
            <a:r>
              <a:rPr lang="ja-JP" altLang="en-US" sz="6600" dirty="0" smtClean="0">
                <a:latin typeface="ＭＳ 明朝" panose="02020609040205080304" pitchFamily="17" charset="-128"/>
                <a:ea typeface="ＭＳ 明朝" panose="02020609040205080304" pitchFamily="17" charset="-128"/>
              </a:rPr>
              <a:t>の</a:t>
            </a:r>
            <a:r>
              <a:rPr lang="ja-JP" altLang="en-US" sz="6600" u="sng" dirty="0" smtClean="0">
                <a:latin typeface="ＭＳ 明朝" panose="02020609040205080304" pitchFamily="17" charset="-128"/>
                <a:ea typeface="ＭＳ 明朝" panose="02020609040205080304" pitchFamily="17" charset="-128"/>
              </a:rPr>
              <a:t>な</a:t>
            </a:r>
            <a:r>
              <a:rPr lang="ja-JP" altLang="en-US" sz="6600" dirty="0" smtClean="0">
                <a:latin typeface="ＭＳ 明朝" panose="02020609040205080304" pitchFamily="17" charset="-128"/>
                <a:ea typeface="ＭＳ 明朝" panose="02020609040205080304" pitchFamily="17" charset="-128"/>
              </a:rPr>
              <a:t>さぬ</a:t>
            </a:r>
            <a:r>
              <a:rPr lang="ja-JP" altLang="en-US" sz="6600" dirty="0">
                <a:latin typeface="ＭＳ 明朝" panose="02020609040205080304" pitchFamily="17" charset="-128"/>
                <a:ea typeface="ＭＳ 明朝" panose="02020609040205080304" pitchFamily="17" charset="-128"/>
              </a:rPr>
              <a:t>なりけり</a:t>
            </a:r>
            <a:endParaRPr kumimoji="1" lang="ja-JP" altLang="en-US" sz="6600" dirty="0">
              <a:latin typeface="ＭＳ 明朝" panose="02020609040205080304" pitchFamily="17" charset="-128"/>
              <a:ea typeface="ＭＳ 明朝" panose="02020609040205080304" pitchFamily="17" charset="-128"/>
            </a:endParaRPr>
          </a:p>
        </p:txBody>
      </p:sp>
      <p:sp>
        <p:nvSpPr>
          <p:cNvPr id="4" name="タイトル 1"/>
          <p:cNvSpPr>
            <a:spLocks noGrp="1"/>
          </p:cNvSpPr>
          <p:nvPr>
            <p:ph type="title"/>
          </p:nvPr>
        </p:nvSpPr>
        <p:spPr>
          <a:xfrm>
            <a:off x="838200" y="365125"/>
            <a:ext cx="10515600" cy="1325563"/>
          </a:xfrm>
        </p:spPr>
        <p:txBody>
          <a:bodyPr>
            <a:normAutofit/>
          </a:bodyPr>
          <a:lstStyle/>
          <a:p>
            <a:pPr algn="ctr"/>
            <a:r>
              <a:rPr kumimoji="1" lang="ja-JP" altLang="en-US" sz="5400" b="1" dirty="0" smtClean="0">
                <a:latin typeface="ＭＳ 明朝" panose="02020609040205080304" pitchFamily="17" charset="-128"/>
                <a:ea typeface="ＭＳ 明朝" panose="02020609040205080304" pitchFamily="17" charset="-128"/>
              </a:rPr>
              <a:t>昔の偉い人の名言</a:t>
            </a:r>
            <a:endParaRPr kumimoji="1" lang="ja-JP" altLang="en-US" sz="5400" b="1" dirty="0">
              <a:latin typeface="ＭＳ 明朝" panose="02020609040205080304" pitchFamily="17" charset="-128"/>
              <a:ea typeface="ＭＳ 明朝" panose="02020609040205080304" pitchFamily="17" charset="-128"/>
            </a:endParaRPr>
          </a:p>
        </p:txBody>
      </p:sp>
      <p:sp>
        <p:nvSpPr>
          <p:cNvPr id="5" name="円/楕円 4"/>
          <p:cNvSpPr/>
          <p:nvPr/>
        </p:nvSpPr>
        <p:spPr>
          <a:xfrm>
            <a:off x="8253665" y="1840830"/>
            <a:ext cx="1440000" cy="144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smtClean="0">
                <a:solidFill>
                  <a:srgbClr val="FF0000"/>
                </a:solidFill>
                <a:latin typeface="ＭＳ 明朝" panose="02020609040205080304" pitchFamily="17" charset="-128"/>
                <a:ea typeface="ＭＳ 明朝" panose="02020609040205080304" pitchFamily="17" charset="-128"/>
              </a:rPr>
              <a:t>成</a:t>
            </a:r>
            <a:endParaRPr kumimoji="1" lang="ja-JP" altLang="en-US" sz="6600" b="1" dirty="0">
              <a:solidFill>
                <a:srgbClr val="FF0000"/>
              </a:solidFill>
              <a:latin typeface="ＭＳ 明朝" panose="02020609040205080304" pitchFamily="17" charset="-128"/>
              <a:ea typeface="ＭＳ 明朝" panose="02020609040205080304" pitchFamily="17" charset="-128"/>
            </a:endParaRPr>
          </a:p>
        </p:txBody>
      </p:sp>
      <p:sp>
        <p:nvSpPr>
          <p:cNvPr id="6" name="円/楕円 5"/>
          <p:cNvSpPr/>
          <p:nvPr/>
        </p:nvSpPr>
        <p:spPr>
          <a:xfrm>
            <a:off x="9897981" y="1840830"/>
            <a:ext cx="1440000" cy="1440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smtClean="0">
                <a:solidFill>
                  <a:srgbClr val="00B0F0"/>
                </a:solidFill>
                <a:latin typeface="ＭＳ 明朝" panose="02020609040205080304" pitchFamily="17" charset="-128"/>
                <a:ea typeface="ＭＳ 明朝" panose="02020609040205080304" pitchFamily="17" charset="-128"/>
              </a:rPr>
              <a:t>為</a:t>
            </a:r>
            <a:endParaRPr kumimoji="1" lang="ja-JP" altLang="en-US" sz="6600" b="1" dirty="0">
              <a:solidFill>
                <a:srgbClr val="00B0F0"/>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3886202" y="2926887"/>
            <a:ext cx="637673" cy="707886"/>
          </a:xfrm>
          <a:prstGeom prst="rect">
            <a:avLst/>
          </a:prstGeom>
          <a:noFill/>
        </p:spPr>
        <p:txBody>
          <a:bodyPr wrap="square" rtlCol="0">
            <a:spAutoFit/>
          </a:bodyPr>
          <a:lstStyle/>
          <a:p>
            <a:r>
              <a:rPr kumimoji="1" lang="ja-JP" altLang="en-US" sz="4000" b="1" dirty="0" smtClean="0">
                <a:solidFill>
                  <a:srgbClr val="FF0000"/>
                </a:solidFill>
                <a:latin typeface="ＭＳ 明朝" panose="02020609040205080304" pitchFamily="17" charset="-128"/>
                <a:ea typeface="ＭＳ 明朝" panose="02020609040205080304" pitchFamily="17" charset="-128"/>
              </a:rPr>
              <a:t>成</a:t>
            </a:r>
            <a:endParaRPr kumimoji="1" lang="ja-JP" altLang="en-US" sz="4000" b="1" dirty="0">
              <a:solidFill>
                <a:srgbClr val="FF0000"/>
              </a:solidFill>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1568114" y="2926887"/>
            <a:ext cx="637673" cy="707886"/>
          </a:xfrm>
          <a:prstGeom prst="rect">
            <a:avLst/>
          </a:prstGeom>
          <a:noFill/>
        </p:spPr>
        <p:txBody>
          <a:bodyPr wrap="square" rtlCol="0">
            <a:spAutoFit/>
          </a:bodyPr>
          <a:lstStyle/>
          <a:p>
            <a:r>
              <a:rPr kumimoji="1" lang="ja-JP" altLang="en-US" sz="4000" b="1" dirty="0" smtClean="0">
                <a:solidFill>
                  <a:srgbClr val="00B0F0"/>
                </a:solidFill>
                <a:latin typeface="ＭＳ 明朝" panose="02020609040205080304" pitchFamily="17" charset="-128"/>
                <a:ea typeface="ＭＳ 明朝" panose="02020609040205080304" pitchFamily="17" charset="-128"/>
              </a:rPr>
              <a:t>為</a:t>
            </a:r>
            <a:endParaRPr kumimoji="1" lang="ja-JP" altLang="en-US" sz="4000" b="1" dirty="0">
              <a:solidFill>
                <a:srgbClr val="00B0F0"/>
              </a:solidFill>
              <a:latin typeface="ＭＳ 明朝" panose="02020609040205080304" pitchFamily="17" charset="-128"/>
              <a:ea typeface="ＭＳ 明朝" panose="02020609040205080304" pitchFamily="17" charset="-128"/>
            </a:endParaRPr>
          </a:p>
        </p:txBody>
      </p:sp>
      <p:sp>
        <p:nvSpPr>
          <p:cNvPr id="11" name="テキスト ボックス 10"/>
          <p:cNvSpPr txBox="1"/>
          <p:nvPr/>
        </p:nvSpPr>
        <p:spPr>
          <a:xfrm>
            <a:off x="4628152" y="4330576"/>
            <a:ext cx="637673" cy="707886"/>
          </a:xfrm>
          <a:prstGeom prst="rect">
            <a:avLst/>
          </a:prstGeom>
          <a:noFill/>
        </p:spPr>
        <p:txBody>
          <a:bodyPr wrap="square" rtlCol="0">
            <a:spAutoFit/>
          </a:bodyPr>
          <a:lstStyle/>
          <a:p>
            <a:r>
              <a:rPr kumimoji="1" lang="ja-JP" altLang="en-US" sz="4000" b="1" dirty="0" smtClean="0">
                <a:solidFill>
                  <a:srgbClr val="FF0000"/>
                </a:solidFill>
                <a:latin typeface="ＭＳ 明朝" panose="02020609040205080304" pitchFamily="17" charset="-128"/>
                <a:ea typeface="ＭＳ 明朝" panose="02020609040205080304" pitchFamily="17" charset="-128"/>
              </a:rPr>
              <a:t>成</a:t>
            </a:r>
            <a:endParaRPr kumimoji="1" lang="ja-JP" altLang="en-US" sz="4000" b="1" dirty="0">
              <a:solidFill>
                <a:srgbClr val="FF0000"/>
              </a:solidFill>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1568114" y="4330576"/>
            <a:ext cx="637673" cy="707886"/>
          </a:xfrm>
          <a:prstGeom prst="rect">
            <a:avLst/>
          </a:prstGeom>
          <a:noFill/>
        </p:spPr>
        <p:txBody>
          <a:bodyPr wrap="square" rtlCol="0">
            <a:spAutoFit/>
          </a:bodyPr>
          <a:lstStyle/>
          <a:p>
            <a:r>
              <a:rPr kumimoji="1" lang="ja-JP" altLang="en-US" sz="4000" b="1" dirty="0" smtClean="0">
                <a:solidFill>
                  <a:srgbClr val="00B0F0"/>
                </a:solidFill>
                <a:latin typeface="ＭＳ 明朝" panose="02020609040205080304" pitchFamily="17" charset="-128"/>
                <a:ea typeface="ＭＳ 明朝" panose="02020609040205080304" pitchFamily="17" charset="-128"/>
              </a:rPr>
              <a:t>為</a:t>
            </a:r>
            <a:endParaRPr kumimoji="1" lang="ja-JP" altLang="en-US" sz="4000" b="1" dirty="0">
              <a:solidFill>
                <a:srgbClr val="00B0F0"/>
              </a:solidFill>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1568114" y="5798429"/>
            <a:ext cx="637673" cy="707886"/>
          </a:xfrm>
          <a:prstGeom prst="rect">
            <a:avLst/>
          </a:prstGeom>
          <a:noFill/>
        </p:spPr>
        <p:txBody>
          <a:bodyPr wrap="square" rtlCol="0">
            <a:spAutoFit/>
          </a:bodyPr>
          <a:lstStyle/>
          <a:p>
            <a:r>
              <a:rPr kumimoji="1" lang="ja-JP" altLang="en-US" sz="4000" b="1" dirty="0" smtClean="0">
                <a:solidFill>
                  <a:srgbClr val="FF0000"/>
                </a:solidFill>
                <a:latin typeface="ＭＳ 明朝" panose="02020609040205080304" pitchFamily="17" charset="-128"/>
                <a:ea typeface="ＭＳ 明朝" panose="02020609040205080304" pitchFamily="17" charset="-128"/>
              </a:rPr>
              <a:t>成</a:t>
            </a:r>
            <a:endParaRPr kumimoji="1" lang="ja-JP" altLang="en-US" sz="4000" b="1" dirty="0">
              <a:solidFill>
                <a:srgbClr val="FF0000"/>
              </a:solidFill>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6224341" y="5798429"/>
            <a:ext cx="637673" cy="707886"/>
          </a:xfrm>
          <a:prstGeom prst="rect">
            <a:avLst/>
          </a:prstGeom>
          <a:noFill/>
        </p:spPr>
        <p:txBody>
          <a:bodyPr wrap="square" rtlCol="0">
            <a:spAutoFit/>
          </a:bodyPr>
          <a:lstStyle/>
          <a:p>
            <a:r>
              <a:rPr kumimoji="1" lang="ja-JP" altLang="en-US" sz="4000" b="1" dirty="0" smtClean="0">
                <a:solidFill>
                  <a:srgbClr val="00B0F0"/>
                </a:solidFill>
                <a:latin typeface="ＭＳ 明朝" panose="02020609040205080304" pitchFamily="17" charset="-128"/>
                <a:ea typeface="ＭＳ 明朝" panose="02020609040205080304" pitchFamily="17" charset="-128"/>
              </a:rPr>
              <a:t>為</a:t>
            </a:r>
            <a:endParaRPr kumimoji="1" lang="ja-JP" altLang="en-US" sz="4000" b="1" dirty="0">
              <a:solidFill>
                <a:srgbClr val="00B0F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05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54442" y="-9000"/>
            <a:ext cx="9749558" cy="5302895"/>
            <a:chOff x="3192378" y="-1973177"/>
            <a:chExt cx="7395407" cy="7443535"/>
          </a:xfrm>
        </p:grpSpPr>
        <p:pic>
          <p:nvPicPr>
            <p:cNvPr id="2" name="図 1"/>
            <p:cNvPicPr>
              <a:picLocks noChangeAspect="1"/>
            </p:cNvPicPr>
            <p:nvPr/>
          </p:nvPicPr>
          <p:blipFill rotWithShape="1">
            <a:blip r:embed="rId2"/>
            <a:srcRect l="30948" t="62772" r="62842" b="26187"/>
            <a:stretch/>
          </p:blipFill>
          <p:spPr>
            <a:xfrm>
              <a:off x="3192378" y="4523874"/>
              <a:ext cx="946485" cy="946484"/>
            </a:xfrm>
            <a:prstGeom prst="rect">
              <a:avLst/>
            </a:prstGeom>
          </p:spPr>
        </p:pic>
        <p:pic>
          <p:nvPicPr>
            <p:cNvPr id="3" name="図 2"/>
            <p:cNvPicPr>
              <a:picLocks noChangeAspect="1"/>
            </p:cNvPicPr>
            <p:nvPr/>
          </p:nvPicPr>
          <p:blipFill rotWithShape="1">
            <a:blip r:embed="rId2"/>
            <a:srcRect l="30948" t="62772" r="62842" b="26187"/>
            <a:stretch/>
          </p:blipFill>
          <p:spPr>
            <a:xfrm>
              <a:off x="4113653" y="3595723"/>
              <a:ext cx="946485" cy="946484"/>
            </a:xfrm>
            <a:prstGeom prst="rect">
              <a:avLst/>
            </a:prstGeom>
          </p:spPr>
        </p:pic>
        <p:pic>
          <p:nvPicPr>
            <p:cNvPr id="4" name="図 3"/>
            <p:cNvPicPr>
              <a:picLocks noChangeAspect="1"/>
            </p:cNvPicPr>
            <p:nvPr/>
          </p:nvPicPr>
          <p:blipFill rotWithShape="1">
            <a:blip r:embed="rId2"/>
            <a:srcRect l="30948" t="62772" r="62842" b="26187"/>
            <a:stretch/>
          </p:blipFill>
          <p:spPr>
            <a:xfrm>
              <a:off x="5034928" y="2667573"/>
              <a:ext cx="946485" cy="946484"/>
            </a:xfrm>
            <a:prstGeom prst="rect">
              <a:avLst/>
            </a:prstGeom>
          </p:spPr>
        </p:pic>
        <p:pic>
          <p:nvPicPr>
            <p:cNvPr id="5" name="図 4"/>
            <p:cNvPicPr>
              <a:picLocks noChangeAspect="1"/>
            </p:cNvPicPr>
            <p:nvPr/>
          </p:nvPicPr>
          <p:blipFill rotWithShape="1">
            <a:blip r:embed="rId2"/>
            <a:srcRect l="30948" t="62772" r="62842" b="26187"/>
            <a:stretch/>
          </p:blipFill>
          <p:spPr>
            <a:xfrm>
              <a:off x="5956203" y="1739423"/>
              <a:ext cx="946485" cy="946484"/>
            </a:xfrm>
            <a:prstGeom prst="rect">
              <a:avLst/>
            </a:prstGeom>
          </p:spPr>
        </p:pic>
        <p:pic>
          <p:nvPicPr>
            <p:cNvPr id="6" name="図 5"/>
            <p:cNvPicPr>
              <a:picLocks noChangeAspect="1"/>
            </p:cNvPicPr>
            <p:nvPr/>
          </p:nvPicPr>
          <p:blipFill rotWithShape="1">
            <a:blip r:embed="rId2"/>
            <a:srcRect l="30948" t="62772" r="62842" b="26187"/>
            <a:stretch/>
          </p:blipFill>
          <p:spPr>
            <a:xfrm>
              <a:off x="6877478" y="811273"/>
              <a:ext cx="946485" cy="946484"/>
            </a:xfrm>
            <a:prstGeom prst="rect">
              <a:avLst/>
            </a:prstGeom>
          </p:spPr>
        </p:pic>
        <p:pic>
          <p:nvPicPr>
            <p:cNvPr id="7" name="図 6"/>
            <p:cNvPicPr>
              <a:picLocks noChangeAspect="1"/>
            </p:cNvPicPr>
            <p:nvPr/>
          </p:nvPicPr>
          <p:blipFill rotWithShape="1">
            <a:blip r:embed="rId2"/>
            <a:srcRect l="30948" t="62772" r="62842" b="26187"/>
            <a:stretch/>
          </p:blipFill>
          <p:spPr>
            <a:xfrm>
              <a:off x="7798753" y="-116877"/>
              <a:ext cx="946485" cy="946484"/>
            </a:xfrm>
            <a:prstGeom prst="rect">
              <a:avLst/>
            </a:prstGeom>
          </p:spPr>
        </p:pic>
        <p:pic>
          <p:nvPicPr>
            <p:cNvPr id="8" name="図 7"/>
            <p:cNvPicPr>
              <a:picLocks noChangeAspect="1"/>
            </p:cNvPicPr>
            <p:nvPr/>
          </p:nvPicPr>
          <p:blipFill rotWithShape="1">
            <a:blip r:embed="rId2"/>
            <a:srcRect l="30948" t="62772" r="62842" b="26187"/>
            <a:stretch/>
          </p:blipFill>
          <p:spPr>
            <a:xfrm>
              <a:off x="8720028" y="-1045027"/>
              <a:ext cx="946485" cy="946484"/>
            </a:xfrm>
            <a:prstGeom prst="rect">
              <a:avLst/>
            </a:prstGeom>
          </p:spPr>
        </p:pic>
        <p:pic>
          <p:nvPicPr>
            <p:cNvPr id="9" name="図 8"/>
            <p:cNvPicPr>
              <a:picLocks noChangeAspect="1"/>
            </p:cNvPicPr>
            <p:nvPr/>
          </p:nvPicPr>
          <p:blipFill rotWithShape="1">
            <a:blip r:embed="rId2"/>
            <a:srcRect l="30948" t="62772" r="62842" b="26187"/>
            <a:stretch/>
          </p:blipFill>
          <p:spPr>
            <a:xfrm>
              <a:off x="9641300" y="-1973177"/>
              <a:ext cx="946485" cy="946484"/>
            </a:xfrm>
            <a:prstGeom prst="rect">
              <a:avLst/>
            </a:prstGeom>
          </p:spPr>
        </p:pic>
      </p:grpSp>
      <p:cxnSp>
        <p:nvCxnSpPr>
          <p:cNvPr id="12" name="直線コネクタ 11"/>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101515" y="4908884"/>
            <a:ext cx="657726" cy="38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descr="ジャンプする男性のフリー素材（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872" y="4835713"/>
            <a:ext cx="438334" cy="458182"/>
          </a:xfrm>
          <a:prstGeom prst="rect">
            <a:avLst/>
          </a:prstGeom>
          <a:noFill/>
          <a:scene3d>
            <a:camera prst="orthographicFront">
              <a:rot lat="0" lon="10799978"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54442" y="-9000"/>
            <a:ext cx="9749558" cy="5302895"/>
            <a:chOff x="3192378" y="-1973177"/>
            <a:chExt cx="7395407" cy="7443535"/>
          </a:xfrm>
        </p:grpSpPr>
        <p:pic>
          <p:nvPicPr>
            <p:cNvPr id="2" name="図 1"/>
            <p:cNvPicPr>
              <a:picLocks noChangeAspect="1"/>
            </p:cNvPicPr>
            <p:nvPr/>
          </p:nvPicPr>
          <p:blipFill rotWithShape="1">
            <a:blip r:embed="rId2"/>
            <a:srcRect l="30948" t="62772" r="62842" b="26187"/>
            <a:stretch/>
          </p:blipFill>
          <p:spPr>
            <a:xfrm>
              <a:off x="3192378" y="4523874"/>
              <a:ext cx="946485" cy="946484"/>
            </a:xfrm>
            <a:prstGeom prst="rect">
              <a:avLst/>
            </a:prstGeom>
          </p:spPr>
        </p:pic>
        <p:pic>
          <p:nvPicPr>
            <p:cNvPr id="3" name="図 2"/>
            <p:cNvPicPr>
              <a:picLocks noChangeAspect="1"/>
            </p:cNvPicPr>
            <p:nvPr/>
          </p:nvPicPr>
          <p:blipFill rotWithShape="1">
            <a:blip r:embed="rId2"/>
            <a:srcRect l="30948" t="62772" r="62842" b="26187"/>
            <a:stretch/>
          </p:blipFill>
          <p:spPr>
            <a:xfrm>
              <a:off x="4113653" y="3595723"/>
              <a:ext cx="946485" cy="946484"/>
            </a:xfrm>
            <a:prstGeom prst="rect">
              <a:avLst/>
            </a:prstGeom>
          </p:spPr>
        </p:pic>
        <p:pic>
          <p:nvPicPr>
            <p:cNvPr id="4" name="図 3"/>
            <p:cNvPicPr>
              <a:picLocks noChangeAspect="1"/>
            </p:cNvPicPr>
            <p:nvPr/>
          </p:nvPicPr>
          <p:blipFill rotWithShape="1">
            <a:blip r:embed="rId2"/>
            <a:srcRect l="30948" t="62772" r="62842" b="26187"/>
            <a:stretch/>
          </p:blipFill>
          <p:spPr>
            <a:xfrm>
              <a:off x="5034928" y="2667573"/>
              <a:ext cx="946485" cy="946484"/>
            </a:xfrm>
            <a:prstGeom prst="rect">
              <a:avLst/>
            </a:prstGeom>
          </p:spPr>
        </p:pic>
        <p:pic>
          <p:nvPicPr>
            <p:cNvPr id="5" name="図 4"/>
            <p:cNvPicPr>
              <a:picLocks noChangeAspect="1"/>
            </p:cNvPicPr>
            <p:nvPr/>
          </p:nvPicPr>
          <p:blipFill rotWithShape="1">
            <a:blip r:embed="rId2"/>
            <a:srcRect l="30948" t="62772" r="62842" b="26187"/>
            <a:stretch/>
          </p:blipFill>
          <p:spPr>
            <a:xfrm>
              <a:off x="5956203" y="1739423"/>
              <a:ext cx="946485" cy="946484"/>
            </a:xfrm>
            <a:prstGeom prst="rect">
              <a:avLst/>
            </a:prstGeom>
          </p:spPr>
        </p:pic>
        <p:pic>
          <p:nvPicPr>
            <p:cNvPr id="6" name="図 5"/>
            <p:cNvPicPr>
              <a:picLocks noChangeAspect="1"/>
            </p:cNvPicPr>
            <p:nvPr/>
          </p:nvPicPr>
          <p:blipFill rotWithShape="1">
            <a:blip r:embed="rId2"/>
            <a:srcRect l="30948" t="62772" r="62842" b="26187"/>
            <a:stretch/>
          </p:blipFill>
          <p:spPr>
            <a:xfrm>
              <a:off x="6877478" y="811273"/>
              <a:ext cx="946485" cy="946484"/>
            </a:xfrm>
            <a:prstGeom prst="rect">
              <a:avLst/>
            </a:prstGeom>
          </p:spPr>
        </p:pic>
        <p:pic>
          <p:nvPicPr>
            <p:cNvPr id="7" name="図 6"/>
            <p:cNvPicPr>
              <a:picLocks noChangeAspect="1"/>
            </p:cNvPicPr>
            <p:nvPr/>
          </p:nvPicPr>
          <p:blipFill rotWithShape="1">
            <a:blip r:embed="rId2"/>
            <a:srcRect l="30948" t="62772" r="62842" b="26187"/>
            <a:stretch/>
          </p:blipFill>
          <p:spPr>
            <a:xfrm>
              <a:off x="7798753" y="-116877"/>
              <a:ext cx="946485" cy="946484"/>
            </a:xfrm>
            <a:prstGeom prst="rect">
              <a:avLst/>
            </a:prstGeom>
          </p:spPr>
        </p:pic>
        <p:pic>
          <p:nvPicPr>
            <p:cNvPr id="8" name="図 7"/>
            <p:cNvPicPr>
              <a:picLocks noChangeAspect="1"/>
            </p:cNvPicPr>
            <p:nvPr/>
          </p:nvPicPr>
          <p:blipFill rotWithShape="1">
            <a:blip r:embed="rId2"/>
            <a:srcRect l="30948" t="62772" r="62842" b="26187"/>
            <a:stretch/>
          </p:blipFill>
          <p:spPr>
            <a:xfrm>
              <a:off x="8720028" y="-1045027"/>
              <a:ext cx="946485" cy="946484"/>
            </a:xfrm>
            <a:prstGeom prst="rect">
              <a:avLst/>
            </a:prstGeom>
          </p:spPr>
        </p:pic>
        <p:pic>
          <p:nvPicPr>
            <p:cNvPr id="9" name="図 8"/>
            <p:cNvPicPr>
              <a:picLocks noChangeAspect="1"/>
            </p:cNvPicPr>
            <p:nvPr/>
          </p:nvPicPr>
          <p:blipFill rotWithShape="1">
            <a:blip r:embed="rId2"/>
            <a:srcRect l="30948" t="62772" r="62842" b="26187"/>
            <a:stretch/>
          </p:blipFill>
          <p:spPr>
            <a:xfrm>
              <a:off x="9641300" y="-1973177"/>
              <a:ext cx="946485" cy="946484"/>
            </a:xfrm>
            <a:prstGeom prst="rect">
              <a:avLst/>
            </a:prstGeom>
          </p:spPr>
        </p:pic>
      </p:grpSp>
      <p:cxnSp>
        <p:nvCxnSpPr>
          <p:cNvPr id="12" name="直線コネクタ 11"/>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101514" y="4632666"/>
            <a:ext cx="978569" cy="65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descr="ジャンプする男性のフリー素材（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48" y="4835713"/>
            <a:ext cx="438334" cy="458182"/>
          </a:xfrm>
          <a:prstGeom prst="rect">
            <a:avLst/>
          </a:prstGeom>
          <a:noFill/>
          <a:scene3d>
            <a:camera prst="orthographicFront">
              <a:rot lat="0" lon="10799978"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454442" y="-9000"/>
            <a:ext cx="9749558" cy="5302895"/>
            <a:chOff x="3192378" y="-1973177"/>
            <a:chExt cx="7395407" cy="7443535"/>
          </a:xfrm>
        </p:grpSpPr>
        <p:pic>
          <p:nvPicPr>
            <p:cNvPr id="2" name="図 1"/>
            <p:cNvPicPr>
              <a:picLocks noChangeAspect="1"/>
            </p:cNvPicPr>
            <p:nvPr/>
          </p:nvPicPr>
          <p:blipFill rotWithShape="1">
            <a:blip r:embed="rId2"/>
            <a:srcRect l="30948" t="62772" r="62842" b="26187"/>
            <a:stretch/>
          </p:blipFill>
          <p:spPr>
            <a:xfrm>
              <a:off x="3192378" y="4523874"/>
              <a:ext cx="946485" cy="946484"/>
            </a:xfrm>
            <a:prstGeom prst="rect">
              <a:avLst/>
            </a:prstGeom>
          </p:spPr>
        </p:pic>
        <p:pic>
          <p:nvPicPr>
            <p:cNvPr id="3" name="図 2"/>
            <p:cNvPicPr>
              <a:picLocks noChangeAspect="1"/>
            </p:cNvPicPr>
            <p:nvPr/>
          </p:nvPicPr>
          <p:blipFill rotWithShape="1">
            <a:blip r:embed="rId2"/>
            <a:srcRect l="30948" t="62772" r="62842" b="26187"/>
            <a:stretch/>
          </p:blipFill>
          <p:spPr>
            <a:xfrm>
              <a:off x="4113653" y="3595723"/>
              <a:ext cx="946485" cy="946484"/>
            </a:xfrm>
            <a:prstGeom prst="rect">
              <a:avLst/>
            </a:prstGeom>
          </p:spPr>
        </p:pic>
        <p:pic>
          <p:nvPicPr>
            <p:cNvPr id="4" name="図 3"/>
            <p:cNvPicPr>
              <a:picLocks noChangeAspect="1"/>
            </p:cNvPicPr>
            <p:nvPr/>
          </p:nvPicPr>
          <p:blipFill rotWithShape="1">
            <a:blip r:embed="rId2"/>
            <a:srcRect l="30948" t="62772" r="62842" b="26187"/>
            <a:stretch/>
          </p:blipFill>
          <p:spPr>
            <a:xfrm>
              <a:off x="5034928" y="2667573"/>
              <a:ext cx="946485" cy="946484"/>
            </a:xfrm>
            <a:prstGeom prst="rect">
              <a:avLst/>
            </a:prstGeom>
          </p:spPr>
        </p:pic>
        <p:pic>
          <p:nvPicPr>
            <p:cNvPr id="5" name="図 4"/>
            <p:cNvPicPr>
              <a:picLocks noChangeAspect="1"/>
            </p:cNvPicPr>
            <p:nvPr/>
          </p:nvPicPr>
          <p:blipFill rotWithShape="1">
            <a:blip r:embed="rId2"/>
            <a:srcRect l="30948" t="62772" r="62842" b="26187"/>
            <a:stretch/>
          </p:blipFill>
          <p:spPr>
            <a:xfrm>
              <a:off x="5956203" y="1739423"/>
              <a:ext cx="946485" cy="946484"/>
            </a:xfrm>
            <a:prstGeom prst="rect">
              <a:avLst/>
            </a:prstGeom>
          </p:spPr>
        </p:pic>
        <p:pic>
          <p:nvPicPr>
            <p:cNvPr id="6" name="図 5"/>
            <p:cNvPicPr>
              <a:picLocks noChangeAspect="1"/>
            </p:cNvPicPr>
            <p:nvPr/>
          </p:nvPicPr>
          <p:blipFill rotWithShape="1">
            <a:blip r:embed="rId2"/>
            <a:srcRect l="30948" t="62772" r="62842" b="26187"/>
            <a:stretch/>
          </p:blipFill>
          <p:spPr>
            <a:xfrm>
              <a:off x="6877478" y="811273"/>
              <a:ext cx="946485" cy="946484"/>
            </a:xfrm>
            <a:prstGeom prst="rect">
              <a:avLst/>
            </a:prstGeom>
          </p:spPr>
        </p:pic>
        <p:pic>
          <p:nvPicPr>
            <p:cNvPr id="7" name="図 6"/>
            <p:cNvPicPr>
              <a:picLocks noChangeAspect="1"/>
            </p:cNvPicPr>
            <p:nvPr/>
          </p:nvPicPr>
          <p:blipFill rotWithShape="1">
            <a:blip r:embed="rId2"/>
            <a:srcRect l="30948" t="62772" r="62842" b="26187"/>
            <a:stretch/>
          </p:blipFill>
          <p:spPr>
            <a:xfrm>
              <a:off x="7798753" y="-116877"/>
              <a:ext cx="946485" cy="946484"/>
            </a:xfrm>
            <a:prstGeom prst="rect">
              <a:avLst/>
            </a:prstGeom>
          </p:spPr>
        </p:pic>
        <p:pic>
          <p:nvPicPr>
            <p:cNvPr id="8" name="図 7"/>
            <p:cNvPicPr>
              <a:picLocks noChangeAspect="1"/>
            </p:cNvPicPr>
            <p:nvPr/>
          </p:nvPicPr>
          <p:blipFill rotWithShape="1">
            <a:blip r:embed="rId2"/>
            <a:srcRect l="30948" t="62772" r="62842" b="26187"/>
            <a:stretch/>
          </p:blipFill>
          <p:spPr>
            <a:xfrm>
              <a:off x="8720028" y="-1045027"/>
              <a:ext cx="946485" cy="946484"/>
            </a:xfrm>
            <a:prstGeom prst="rect">
              <a:avLst/>
            </a:prstGeom>
          </p:spPr>
        </p:pic>
        <p:pic>
          <p:nvPicPr>
            <p:cNvPr id="9" name="図 8"/>
            <p:cNvPicPr>
              <a:picLocks noChangeAspect="1"/>
            </p:cNvPicPr>
            <p:nvPr/>
          </p:nvPicPr>
          <p:blipFill rotWithShape="1">
            <a:blip r:embed="rId2"/>
            <a:srcRect l="30948" t="62772" r="62842" b="26187"/>
            <a:stretch/>
          </p:blipFill>
          <p:spPr>
            <a:xfrm>
              <a:off x="9641300" y="-1973177"/>
              <a:ext cx="946485" cy="946484"/>
            </a:xfrm>
            <a:prstGeom prst="rect">
              <a:avLst/>
            </a:prstGeom>
          </p:spPr>
        </p:pic>
      </p:grpSp>
      <p:sp>
        <p:nvSpPr>
          <p:cNvPr id="11" name="正方形/長方形 10"/>
          <p:cNvSpPr/>
          <p:nvPr/>
        </p:nvSpPr>
        <p:spPr>
          <a:xfrm>
            <a:off x="2101514" y="4607572"/>
            <a:ext cx="1299412" cy="682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3"/>
          <a:srcRect l="28000" t="39006" r="67895" b="44339"/>
          <a:stretch/>
        </p:blipFill>
        <p:spPr>
          <a:xfrm>
            <a:off x="3031966" y="4684293"/>
            <a:ext cx="268184" cy="612000"/>
          </a:xfrm>
          <a:prstGeom prst="rect">
            <a:avLst/>
          </a:prstGeom>
        </p:spPr>
      </p:pic>
      <p:cxnSp>
        <p:nvCxnSpPr>
          <p:cNvPr id="15" name="直線コネクタ 14"/>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30948" t="62772" r="62842" b="26187"/>
          <a:stretch/>
        </p:blipFill>
        <p:spPr>
          <a:xfrm>
            <a:off x="2454442" y="4619604"/>
            <a:ext cx="1247776" cy="674291"/>
          </a:xfrm>
          <a:prstGeom prst="rect">
            <a:avLst/>
          </a:prstGeom>
        </p:spPr>
      </p:pic>
      <p:pic>
        <p:nvPicPr>
          <p:cNvPr id="3" name="図 2"/>
          <p:cNvPicPr>
            <a:picLocks noChangeAspect="1"/>
          </p:cNvPicPr>
          <p:nvPr/>
        </p:nvPicPr>
        <p:blipFill rotWithShape="1">
          <a:blip r:embed="rId2"/>
          <a:srcRect l="30948" t="62772" r="62842" b="26187"/>
          <a:stretch/>
        </p:blipFill>
        <p:spPr>
          <a:xfrm>
            <a:off x="3668983" y="3958375"/>
            <a:ext cx="1247776" cy="674291"/>
          </a:xfrm>
          <a:prstGeom prst="rect">
            <a:avLst/>
          </a:prstGeom>
        </p:spPr>
      </p:pic>
      <p:pic>
        <p:nvPicPr>
          <p:cNvPr id="4" name="図 3"/>
          <p:cNvPicPr>
            <a:picLocks noChangeAspect="1"/>
          </p:cNvPicPr>
          <p:nvPr/>
        </p:nvPicPr>
        <p:blipFill rotWithShape="1">
          <a:blip r:embed="rId2"/>
          <a:srcRect l="30948" t="62772" r="62842" b="26187"/>
          <a:stretch/>
        </p:blipFill>
        <p:spPr>
          <a:xfrm>
            <a:off x="4883524" y="3297146"/>
            <a:ext cx="1247776" cy="674291"/>
          </a:xfrm>
          <a:prstGeom prst="rect">
            <a:avLst/>
          </a:prstGeom>
        </p:spPr>
      </p:pic>
      <p:pic>
        <p:nvPicPr>
          <p:cNvPr id="5" name="図 4"/>
          <p:cNvPicPr>
            <a:picLocks noChangeAspect="1"/>
          </p:cNvPicPr>
          <p:nvPr/>
        </p:nvPicPr>
        <p:blipFill rotWithShape="1">
          <a:blip r:embed="rId2"/>
          <a:srcRect l="30948" t="62772" r="62842" b="26187"/>
          <a:stretch/>
        </p:blipFill>
        <p:spPr>
          <a:xfrm>
            <a:off x="6098065" y="2635916"/>
            <a:ext cx="1247776" cy="674291"/>
          </a:xfrm>
          <a:prstGeom prst="rect">
            <a:avLst/>
          </a:prstGeom>
        </p:spPr>
      </p:pic>
      <p:pic>
        <p:nvPicPr>
          <p:cNvPr id="6" name="図 5"/>
          <p:cNvPicPr>
            <a:picLocks noChangeAspect="1"/>
          </p:cNvPicPr>
          <p:nvPr/>
        </p:nvPicPr>
        <p:blipFill rotWithShape="1">
          <a:blip r:embed="rId2"/>
          <a:srcRect l="30948" t="62772" r="62842" b="26187"/>
          <a:stretch/>
        </p:blipFill>
        <p:spPr>
          <a:xfrm>
            <a:off x="7312605" y="1974687"/>
            <a:ext cx="1247776" cy="674291"/>
          </a:xfrm>
          <a:prstGeom prst="rect">
            <a:avLst/>
          </a:prstGeom>
        </p:spPr>
      </p:pic>
      <p:pic>
        <p:nvPicPr>
          <p:cNvPr id="7" name="図 6"/>
          <p:cNvPicPr>
            <a:picLocks noChangeAspect="1"/>
          </p:cNvPicPr>
          <p:nvPr/>
        </p:nvPicPr>
        <p:blipFill rotWithShape="1">
          <a:blip r:embed="rId2"/>
          <a:srcRect l="30948" t="62772" r="62842" b="26187"/>
          <a:stretch/>
        </p:blipFill>
        <p:spPr>
          <a:xfrm>
            <a:off x="8527146" y="1313458"/>
            <a:ext cx="1247776" cy="674291"/>
          </a:xfrm>
          <a:prstGeom prst="rect">
            <a:avLst/>
          </a:prstGeom>
        </p:spPr>
      </p:pic>
      <p:pic>
        <p:nvPicPr>
          <p:cNvPr id="8" name="図 7"/>
          <p:cNvPicPr>
            <a:picLocks noChangeAspect="1"/>
          </p:cNvPicPr>
          <p:nvPr/>
        </p:nvPicPr>
        <p:blipFill rotWithShape="1">
          <a:blip r:embed="rId2"/>
          <a:srcRect l="30948" t="62772" r="62842" b="26187"/>
          <a:stretch/>
        </p:blipFill>
        <p:spPr>
          <a:xfrm>
            <a:off x="9741687" y="652229"/>
            <a:ext cx="1247776" cy="674291"/>
          </a:xfrm>
          <a:prstGeom prst="rect">
            <a:avLst/>
          </a:prstGeom>
        </p:spPr>
      </p:pic>
      <p:pic>
        <p:nvPicPr>
          <p:cNvPr id="9" name="図 8"/>
          <p:cNvPicPr>
            <a:picLocks noChangeAspect="1"/>
          </p:cNvPicPr>
          <p:nvPr/>
        </p:nvPicPr>
        <p:blipFill rotWithShape="1">
          <a:blip r:embed="rId2"/>
          <a:srcRect l="30948" t="62772" r="62842" b="26187"/>
          <a:stretch/>
        </p:blipFill>
        <p:spPr>
          <a:xfrm>
            <a:off x="10956224" y="-9000"/>
            <a:ext cx="1247776" cy="674291"/>
          </a:xfrm>
          <a:prstGeom prst="rect">
            <a:avLst/>
          </a:prstGeom>
        </p:spPr>
      </p:pic>
      <p:sp>
        <p:nvSpPr>
          <p:cNvPr id="11" name="正方形/長方形 10"/>
          <p:cNvSpPr/>
          <p:nvPr/>
        </p:nvSpPr>
        <p:spPr>
          <a:xfrm>
            <a:off x="2101513" y="4607572"/>
            <a:ext cx="1567470" cy="682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68983" y="4615594"/>
            <a:ext cx="1239901" cy="682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3"/>
          <a:srcRect l="22632" t="42374" r="72631" b="44901"/>
          <a:stretch/>
        </p:blipFill>
        <p:spPr>
          <a:xfrm>
            <a:off x="3192375" y="4700336"/>
            <a:ext cx="405001" cy="612000"/>
          </a:xfrm>
          <a:prstGeom prst="rect">
            <a:avLst/>
          </a:prstGeom>
        </p:spPr>
      </p:pic>
      <p:cxnSp>
        <p:nvCxnSpPr>
          <p:cNvPr id="15" name="直線コネクタ 14"/>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2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0948" t="62772" r="62842" b="26187"/>
          <a:stretch/>
        </p:blipFill>
        <p:spPr>
          <a:xfrm>
            <a:off x="4883524" y="3297146"/>
            <a:ext cx="1247776" cy="674291"/>
          </a:xfrm>
          <a:prstGeom prst="rect">
            <a:avLst/>
          </a:prstGeom>
        </p:spPr>
      </p:pic>
      <p:pic>
        <p:nvPicPr>
          <p:cNvPr id="5" name="図 4"/>
          <p:cNvPicPr>
            <a:picLocks noChangeAspect="1"/>
          </p:cNvPicPr>
          <p:nvPr/>
        </p:nvPicPr>
        <p:blipFill rotWithShape="1">
          <a:blip r:embed="rId3"/>
          <a:srcRect l="30948" t="62772" r="62842" b="26187"/>
          <a:stretch/>
        </p:blipFill>
        <p:spPr>
          <a:xfrm>
            <a:off x="6098065" y="2635916"/>
            <a:ext cx="1247776" cy="674291"/>
          </a:xfrm>
          <a:prstGeom prst="rect">
            <a:avLst/>
          </a:prstGeom>
        </p:spPr>
      </p:pic>
      <p:pic>
        <p:nvPicPr>
          <p:cNvPr id="6" name="図 5"/>
          <p:cNvPicPr>
            <a:picLocks noChangeAspect="1"/>
          </p:cNvPicPr>
          <p:nvPr/>
        </p:nvPicPr>
        <p:blipFill rotWithShape="1">
          <a:blip r:embed="rId3"/>
          <a:srcRect l="30948" t="62772" r="62842" b="26187"/>
          <a:stretch/>
        </p:blipFill>
        <p:spPr>
          <a:xfrm>
            <a:off x="7312605" y="1974687"/>
            <a:ext cx="1247776" cy="674291"/>
          </a:xfrm>
          <a:prstGeom prst="rect">
            <a:avLst/>
          </a:prstGeom>
        </p:spPr>
      </p:pic>
      <p:pic>
        <p:nvPicPr>
          <p:cNvPr id="7" name="図 6"/>
          <p:cNvPicPr>
            <a:picLocks noChangeAspect="1"/>
          </p:cNvPicPr>
          <p:nvPr/>
        </p:nvPicPr>
        <p:blipFill rotWithShape="1">
          <a:blip r:embed="rId3"/>
          <a:srcRect l="30948" t="62772" r="62842" b="26187"/>
          <a:stretch/>
        </p:blipFill>
        <p:spPr>
          <a:xfrm>
            <a:off x="8527146" y="1313458"/>
            <a:ext cx="1247776" cy="674291"/>
          </a:xfrm>
          <a:prstGeom prst="rect">
            <a:avLst/>
          </a:prstGeom>
        </p:spPr>
      </p:pic>
      <p:pic>
        <p:nvPicPr>
          <p:cNvPr id="8" name="図 7"/>
          <p:cNvPicPr>
            <a:picLocks noChangeAspect="1"/>
          </p:cNvPicPr>
          <p:nvPr/>
        </p:nvPicPr>
        <p:blipFill rotWithShape="1">
          <a:blip r:embed="rId3"/>
          <a:srcRect l="30948" t="62772" r="62842" b="26187"/>
          <a:stretch/>
        </p:blipFill>
        <p:spPr>
          <a:xfrm>
            <a:off x="9741687" y="652229"/>
            <a:ext cx="1247776" cy="674291"/>
          </a:xfrm>
          <a:prstGeom prst="rect">
            <a:avLst/>
          </a:prstGeom>
        </p:spPr>
      </p:pic>
      <p:pic>
        <p:nvPicPr>
          <p:cNvPr id="9" name="図 8"/>
          <p:cNvPicPr>
            <a:picLocks noChangeAspect="1"/>
          </p:cNvPicPr>
          <p:nvPr/>
        </p:nvPicPr>
        <p:blipFill rotWithShape="1">
          <a:blip r:embed="rId3"/>
          <a:srcRect l="30948" t="62772" r="62842" b="26187"/>
          <a:stretch/>
        </p:blipFill>
        <p:spPr>
          <a:xfrm>
            <a:off x="10956224" y="-9000"/>
            <a:ext cx="1247776" cy="674291"/>
          </a:xfrm>
          <a:prstGeom prst="rect">
            <a:avLst/>
          </a:prstGeom>
        </p:spPr>
      </p:pic>
      <p:sp>
        <p:nvSpPr>
          <p:cNvPr id="13" name="正方形/長方形 12"/>
          <p:cNvSpPr/>
          <p:nvPr/>
        </p:nvSpPr>
        <p:spPr>
          <a:xfrm>
            <a:off x="4883416" y="3971437"/>
            <a:ext cx="1247883" cy="1326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4"/>
          <a:srcRect l="44631" t="44994" r="50843" b="44152"/>
          <a:stretch/>
        </p:blipFill>
        <p:spPr>
          <a:xfrm>
            <a:off x="4331370" y="4668248"/>
            <a:ext cx="480413" cy="648000"/>
          </a:xfrm>
          <a:prstGeom prst="rect">
            <a:avLst/>
          </a:prstGeom>
        </p:spPr>
      </p:pic>
      <p:cxnSp>
        <p:nvCxnSpPr>
          <p:cNvPr id="14" name="直線コネクタ 13"/>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0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0948" t="62772" r="62842" b="26187"/>
          <a:stretch/>
        </p:blipFill>
        <p:spPr>
          <a:xfrm>
            <a:off x="4883524" y="3297146"/>
            <a:ext cx="1247776" cy="674291"/>
          </a:xfrm>
          <a:prstGeom prst="rect">
            <a:avLst/>
          </a:prstGeom>
        </p:spPr>
      </p:pic>
      <p:pic>
        <p:nvPicPr>
          <p:cNvPr id="5" name="図 4"/>
          <p:cNvPicPr>
            <a:picLocks noChangeAspect="1"/>
          </p:cNvPicPr>
          <p:nvPr/>
        </p:nvPicPr>
        <p:blipFill rotWithShape="1">
          <a:blip r:embed="rId3"/>
          <a:srcRect l="30948" t="62772" r="62842" b="26187"/>
          <a:stretch/>
        </p:blipFill>
        <p:spPr>
          <a:xfrm>
            <a:off x="6098065" y="2635916"/>
            <a:ext cx="1247776" cy="674291"/>
          </a:xfrm>
          <a:prstGeom prst="rect">
            <a:avLst/>
          </a:prstGeom>
        </p:spPr>
      </p:pic>
      <p:pic>
        <p:nvPicPr>
          <p:cNvPr id="6" name="図 5"/>
          <p:cNvPicPr>
            <a:picLocks noChangeAspect="1"/>
          </p:cNvPicPr>
          <p:nvPr/>
        </p:nvPicPr>
        <p:blipFill rotWithShape="1">
          <a:blip r:embed="rId3"/>
          <a:srcRect l="30948" t="62772" r="62842" b="26187"/>
          <a:stretch/>
        </p:blipFill>
        <p:spPr>
          <a:xfrm>
            <a:off x="7312605" y="1974687"/>
            <a:ext cx="1247776" cy="674291"/>
          </a:xfrm>
          <a:prstGeom prst="rect">
            <a:avLst/>
          </a:prstGeom>
        </p:spPr>
      </p:pic>
      <p:pic>
        <p:nvPicPr>
          <p:cNvPr id="7" name="図 6"/>
          <p:cNvPicPr>
            <a:picLocks noChangeAspect="1"/>
          </p:cNvPicPr>
          <p:nvPr/>
        </p:nvPicPr>
        <p:blipFill rotWithShape="1">
          <a:blip r:embed="rId3"/>
          <a:srcRect l="30948" t="62772" r="62842" b="26187"/>
          <a:stretch/>
        </p:blipFill>
        <p:spPr>
          <a:xfrm>
            <a:off x="8527146" y="1313458"/>
            <a:ext cx="1247776" cy="674291"/>
          </a:xfrm>
          <a:prstGeom prst="rect">
            <a:avLst/>
          </a:prstGeom>
        </p:spPr>
      </p:pic>
      <p:pic>
        <p:nvPicPr>
          <p:cNvPr id="8" name="図 7"/>
          <p:cNvPicPr>
            <a:picLocks noChangeAspect="1"/>
          </p:cNvPicPr>
          <p:nvPr/>
        </p:nvPicPr>
        <p:blipFill rotWithShape="1">
          <a:blip r:embed="rId3"/>
          <a:srcRect l="30948" t="62772" r="62842" b="26187"/>
          <a:stretch/>
        </p:blipFill>
        <p:spPr>
          <a:xfrm>
            <a:off x="9741687" y="652229"/>
            <a:ext cx="1247776" cy="674291"/>
          </a:xfrm>
          <a:prstGeom prst="rect">
            <a:avLst/>
          </a:prstGeom>
        </p:spPr>
      </p:pic>
      <p:pic>
        <p:nvPicPr>
          <p:cNvPr id="9" name="図 8"/>
          <p:cNvPicPr>
            <a:picLocks noChangeAspect="1"/>
          </p:cNvPicPr>
          <p:nvPr/>
        </p:nvPicPr>
        <p:blipFill rotWithShape="1">
          <a:blip r:embed="rId3"/>
          <a:srcRect l="30948" t="62772" r="62842" b="26187"/>
          <a:stretch/>
        </p:blipFill>
        <p:spPr>
          <a:xfrm>
            <a:off x="10956224" y="-9000"/>
            <a:ext cx="1247776" cy="674291"/>
          </a:xfrm>
          <a:prstGeom prst="rect">
            <a:avLst/>
          </a:prstGeom>
        </p:spPr>
      </p:pic>
      <p:sp>
        <p:nvSpPr>
          <p:cNvPr id="13" name="正方形/長方形 12"/>
          <p:cNvSpPr/>
          <p:nvPr/>
        </p:nvSpPr>
        <p:spPr>
          <a:xfrm>
            <a:off x="4883416" y="3971437"/>
            <a:ext cx="1247883" cy="1326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882186" y="3310207"/>
            <a:ext cx="1299412" cy="1980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rotWithShape="1">
          <a:blip r:embed="rId4"/>
          <a:srcRect l="48842" t="35263" r="45579" b="48831"/>
          <a:stretch/>
        </p:blipFill>
        <p:spPr>
          <a:xfrm>
            <a:off x="3259809" y="4480261"/>
            <a:ext cx="493837" cy="792000"/>
          </a:xfrm>
          <a:prstGeom prst="rect">
            <a:avLst/>
          </a:prstGeom>
        </p:spPr>
      </p:pic>
    </p:spTree>
    <p:extLst>
      <p:ext uri="{BB962C8B-B14F-4D97-AF65-F5344CB8AC3E}">
        <p14:creationId xmlns:p14="http://schemas.microsoft.com/office/powerpoint/2010/main" val="10916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20308"/>
            <a:ext cx="9774922" cy="6364705"/>
          </a:xfrm>
        </p:spPr>
        <p:txBody>
          <a:bodyPr>
            <a:noAutofit/>
          </a:bodyPr>
          <a:lstStyle/>
          <a:p>
            <a:pPr marL="0" indent="0" algn="r">
              <a:lnSpc>
                <a:spcPct val="150000"/>
              </a:lnSpc>
              <a:buNone/>
            </a:pPr>
            <a:r>
              <a:rPr lang="en-US" altLang="ja-JP" sz="4800" b="1" dirty="0" smtClean="0">
                <a:latin typeface="ＭＳ 明朝" panose="02020609040205080304" pitchFamily="17" charset="-128"/>
                <a:ea typeface="ＭＳ 明朝" panose="02020609040205080304" pitchFamily="17" charset="-128"/>
              </a:rPr>
              <a:t>Lead</a:t>
            </a:r>
            <a:r>
              <a:rPr lang="ja-JP" altLang="en-US" sz="4800" b="1" dirty="0" smtClean="0">
                <a:latin typeface="ＭＳ 明朝" panose="02020609040205080304" pitchFamily="17" charset="-128"/>
                <a:ea typeface="ＭＳ 明朝" panose="02020609040205080304" pitchFamily="17" charset="-128"/>
              </a:rPr>
              <a:t> </a:t>
            </a:r>
            <a:r>
              <a:rPr lang="en-US" altLang="ja-JP" sz="4800" b="1" dirty="0" smtClean="0">
                <a:latin typeface="ＭＳ 明朝" panose="02020609040205080304" pitchFamily="17" charset="-128"/>
                <a:ea typeface="ＭＳ 明朝" panose="02020609040205080304" pitchFamily="17" charset="-128"/>
              </a:rPr>
              <a:t>the society</a:t>
            </a:r>
          </a:p>
          <a:p>
            <a:pPr marL="0" indent="0" algn="ctr">
              <a:lnSpc>
                <a:spcPct val="150000"/>
              </a:lnSpc>
              <a:buNone/>
            </a:pPr>
            <a:r>
              <a:rPr lang="en-US" altLang="ja-JP" sz="4800" b="1" dirty="0" smtClean="0">
                <a:latin typeface="ＭＳ 明朝" panose="02020609040205080304" pitchFamily="17" charset="-128"/>
                <a:ea typeface="ＭＳ 明朝" panose="02020609040205080304" pitchFamily="17" charset="-128"/>
              </a:rPr>
              <a:t>Lead the people</a:t>
            </a:r>
            <a:endParaRPr kumimoji="1" lang="en-US" altLang="ja-JP" sz="4800" b="1" dirty="0">
              <a:latin typeface="ＭＳ 明朝" panose="02020609040205080304" pitchFamily="17" charset="-128"/>
              <a:ea typeface="ＭＳ 明朝" panose="02020609040205080304" pitchFamily="17" charset="-128"/>
            </a:endParaRPr>
          </a:p>
          <a:p>
            <a:pPr marL="0" indent="0">
              <a:lnSpc>
                <a:spcPct val="150000"/>
              </a:lnSpc>
              <a:buNone/>
            </a:pPr>
            <a:r>
              <a:rPr lang="en-US" altLang="ja-JP" sz="4800" b="1" dirty="0" smtClean="0">
                <a:latin typeface="ＭＳ 明朝" panose="02020609040205080304" pitchFamily="17" charset="-128"/>
                <a:ea typeface="ＭＳ 明朝" panose="02020609040205080304" pitchFamily="17" charset="-128"/>
              </a:rPr>
              <a:t>Lead the self</a:t>
            </a:r>
            <a:endParaRPr lang="en-US" altLang="ja-JP" sz="4800" b="1" dirty="0">
              <a:latin typeface="ＭＳ 明朝" panose="02020609040205080304" pitchFamily="17" charset="-128"/>
              <a:ea typeface="ＭＳ 明朝" panose="02020609040205080304" pitchFamily="17" charset="-128"/>
            </a:endParaRPr>
          </a:p>
        </p:txBody>
      </p:sp>
      <p:grpSp>
        <p:nvGrpSpPr>
          <p:cNvPr id="13" name="グループ化 12"/>
          <p:cNvGrpSpPr/>
          <p:nvPr/>
        </p:nvGrpSpPr>
        <p:grpSpPr>
          <a:xfrm>
            <a:off x="2454442" y="-9000"/>
            <a:ext cx="9749558" cy="5302895"/>
            <a:chOff x="3192378" y="-1973177"/>
            <a:chExt cx="7395407" cy="7443535"/>
          </a:xfrm>
        </p:grpSpPr>
        <p:pic>
          <p:nvPicPr>
            <p:cNvPr id="14" name="図 13"/>
            <p:cNvPicPr>
              <a:picLocks noChangeAspect="1"/>
            </p:cNvPicPr>
            <p:nvPr/>
          </p:nvPicPr>
          <p:blipFill rotWithShape="1">
            <a:blip r:embed="rId2"/>
            <a:srcRect l="30948" t="62772" r="62842" b="26187"/>
            <a:stretch/>
          </p:blipFill>
          <p:spPr>
            <a:xfrm>
              <a:off x="3192378" y="4523874"/>
              <a:ext cx="946485" cy="946484"/>
            </a:xfrm>
            <a:prstGeom prst="rect">
              <a:avLst/>
            </a:prstGeom>
          </p:spPr>
        </p:pic>
        <p:pic>
          <p:nvPicPr>
            <p:cNvPr id="15" name="図 14"/>
            <p:cNvPicPr>
              <a:picLocks noChangeAspect="1"/>
            </p:cNvPicPr>
            <p:nvPr/>
          </p:nvPicPr>
          <p:blipFill rotWithShape="1">
            <a:blip r:embed="rId2"/>
            <a:srcRect l="30948" t="62772" r="62842" b="26187"/>
            <a:stretch/>
          </p:blipFill>
          <p:spPr>
            <a:xfrm>
              <a:off x="4113653" y="3595723"/>
              <a:ext cx="946485" cy="946484"/>
            </a:xfrm>
            <a:prstGeom prst="rect">
              <a:avLst/>
            </a:prstGeom>
          </p:spPr>
        </p:pic>
        <p:pic>
          <p:nvPicPr>
            <p:cNvPr id="16" name="図 15"/>
            <p:cNvPicPr>
              <a:picLocks noChangeAspect="1"/>
            </p:cNvPicPr>
            <p:nvPr/>
          </p:nvPicPr>
          <p:blipFill rotWithShape="1">
            <a:blip r:embed="rId2"/>
            <a:srcRect l="30948" t="62772" r="62842" b="26187"/>
            <a:stretch/>
          </p:blipFill>
          <p:spPr>
            <a:xfrm>
              <a:off x="5034928" y="2667573"/>
              <a:ext cx="946485" cy="946484"/>
            </a:xfrm>
            <a:prstGeom prst="rect">
              <a:avLst/>
            </a:prstGeom>
          </p:spPr>
        </p:pic>
        <p:pic>
          <p:nvPicPr>
            <p:cNvPr id="17" name="図 16"/>
            <p:cNvPicPr>
              <a:picLocks noChangeAspect="1"/>
            </p:cNvPicPr>
            <p:nvPr/>
          </p:nvPicPr>
          <p:blipFill rotWithShape="1">
            <a:blip r:embed="rId2"/>
            <a:srcRect l="30948" t="62772" r="62842" b="26187"/>
            <a:stretch/>
          </p:blipFill>
          <p:spPr>
            <a:xfrm>
              <a:off x="5956203" y="1739423"/>
              <a:ext cx="946485" cy="946484"/>
            </a:xfrm>
            <a:prstGeom prst="rect">
              <a:avLst/>
            </a:prstGeom>
          </p:spPr>
        </p:pic>
        <p:pic>
          <p:nvPicPr>
            <p:cNvPr id="18" name="図 17"/>
            <p:cNvPicPr>
              <a:picLocks noChangeAspect="1"/>
            </p:cNvPicPr>
            <p:nvPr/>
          </p:nvPicPr>
          <p:blipFill rotWithShape="1">
            <a:blip r:embed="rId2"/>
            <a:srcRect l="30948" t="62772" r="62842" b="26187"/>
            <a:stretch/>
          </p:blipFill>
          <p:spPr>
            <a:xfrm>
              <a:off x="6877478" y="811273"/>
              <a:ext cx="946485" cy="946484"/>
            </a:xfrm>
            <a:prstGeom prst="rect">
              <a:avLst/>
            </a:prstGeom>
          </p:spPr>
        </p:pic>
        <p:pic>
          <p:nvPicPr>
            <p:cNvPr id="19" name="図 18"/>
            <p:cNvPicPr>
              <a:picLocks noChangeAspect="1"/>
            </p:cNvPicPr>
            <p:nvPr/>
          </p:nvPicPr>
          <p:blipFill rotWithShape="1">
            <a:blip r:embed="rId2"/>
            <a:srcRect l="30948" t="62772" r="62842" b="26187"/>
            <a:stretch/>
          </p:blipFill>
          <p:spPr>
            <a:xfrm>
              <a:off x="7798753" y="-116877"/>
              <a:ext cx="946485" cy="946484"/>
            </a:xfrm>
            <a:prstGeom prst="rect">
              <a:avLst/>
            </a:prstGeom>
          </p:spPr>
        </p:pic>
        <p:pic>
          <p:nvPicPr>
            <p:cNvPr id="20" name="図 19"/>
            <p:cNvPicPr>
              <a:picLocks noChangeAspect="1"/>
            </p:cNvPicPr>
            <p:nvPr/>
          </p:nvPicPr>
          <p:blipFill rotWithShape="1">
            <a:blip r:embed="rId2"/>
            <a:srcRect l="30948" t="62772" r="62842" b="26187"/>
            <a:stretch/>
          </p:blipFill>
          <p:spPr>
            <a:xfrm>
              <a:off x="8720028" y="-1045027"/>
              <a:ext cx="946485" cy="946484"/>
            </a:xfrm>
            <a:prstGeom prst="rect">
              <a:avLst/>
            </a:prstGeom>
          </p:spPr>
        </p:pic>
        <p:pic>
          <p:nvPicPr>
            <p:cNvPr id="21" name="図 20"/>
            <p:cNvPicPr>
              <a:picLocks noChangeAspect="1"/>
            </p:cNvPicPr>
            <p:nvPr/>
          </p:nvPicPr>
          <p:blipFill rotWithShape="1">
            <a:blip r:embed="rId2"/>
            <a:srcRect l="30948" t="62772" r="62842" b="26187"/>
            <a:stretch/>
          </p:blipFill>
          <p:spPr>
            <a:xfrm>
              <a:off x="9641300" y="-1973177"/>
              <a:ext cx="946485" cy="946484"/>
            </a:xfrm>
            <a:prstGeom prst="rect">
              <a:avLst/>
            </a:prstGeom>
          </p:spPr>
        </p:pic>
      </p:grpSp>
      <p:cxnSp>
        <p:nvCxnSpPr>
          <p:cNvPr id="22" name="直線コネクタ 21"/>
          <p:cNvCxnSpPr/>
          <p:nvPr/>
        </p:nvCxnSpPr>
        <p:spPr>
          <a:xfrm>
            <a:off x="0" y="530592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0" y="5739063"/>
            <a:ext cx="12192000" cy="707886"/>
          </a:xfrm>
          <a:prstGeom prst="rect">
            <a:avLst/>
          </a:prstGeom>
          <a:noFill/>
        </p:spPr>
        <p:txBody>
          <a:bodyPr wrap="square" rtlCol="0">
            <a:spAutoFit/>
          </a:bodyPr>
          <a:lstStyle/>
          <a:p>
            <a:pPr algn="ctr"/>
            <a:r>
              <a:rPr kumimoji="1" lang="ja-JP" altLang="en-US" sz="4000" b="1" smtClean="0">
                <a:latin typeface="ＭＳ 明朝" panose="02020609040205080304" pitchFamily="17" charset="-128"/>
                <a:ea typeface="ＭＳ 明朝" panose="02020609040205080304" pitchFamily="17" charset="-128"/>
              </a:rPr>
              <a:t>傍観者をやめて　リーダーシップの旅へ出発！</a:t>
            </a:r>
            <a:endParaRPr kumimoji="1" lang="ja-JP" altLang="en-US" sz="4000" b="1" dirty="0">
              <a:latin typeface="ＭＳ 明朝" panose="02020609040205080304" pitchFamily="17" charset="-128"/>
              <a:ea typeface="ＭＳ 明朝" panose="02020609040205080304" pitchFamily="17" charset="-128"/>
            </a:endParaRPr>
          </a:p>
        </p:txBody>
      </p:sp>
      <p:sp>
        <p:nvSpPr>
          <p:cNvPr id="24" name="テキスト ボックス 23"/>
          <p:cNvSpPr txBox="1"/>
          <p:nvPr/>
        </p:nvSpPr>
        <p:spPr>
          <a:xfrm>
            <a:off x="3765876" y="4740950"/>
            <a:ext cx="5281863" cy="461665"/>
          </a:xfrm>
          <a:prstGeom prst="rect">
            <a:avLst/>
          </a:prstGeom>
          <a:noFill/>
        </p:spPr>
        <p:txBody>
          <a:bodyPr wrap="square" rtlCol="0">
            <a:spAutoFit/>
          </a:bodyPr>
          <a:lstStyle/>
          <a:p>
            <a:r>
              <a:rPr kumimoji="1" lang="ja-JP" altLang="en-US" sz="2400" b="1" dirty="0" smtClean="0">
                <a:latin typeface="ＭＳ 明朝" panose="02020609040205080304" pitchFamily="17" charset="-128"/>
                <a:ea typeface="ＭＳ 明朝" panose="02020609040205080304" pitchFamily="17" charset="-128"/>
              </a:rPr>
              <a:t>自立した個人として生きる！</a:t>
            </a:r>
            <a:endParaRPr kumimoji="1" lang="ja-JP" altLang="en-US" sz="2400" b="1" dirty="0">
              <a:latin typeface="ＭＳ 明朝" panose="02020609040205080304" pitchFamily="17" charset="-128"/>
              <a:ea typeface="ＭＳ 明朝" panose="02020609040205080304" pitchFamily="17" charset="-128"/>
            </a:endParaRPr>
          </a:p>
        </p:txBody>
      </p:sp>
      <p:sp>
        <p:nvSpPr>
          <p:cNvPr id="25" name="テキスト ボックス 24"/>
          <p:cNvSpPr txBox="1"/>
          <p:nvPr/>
        </p:nvSpPr>
        <p:spPr>
          <a:xfrm>
            <a:off x="4934276" y="4052476"/>
            <a:ext cx="5281863" cy="461665"/>
          </a:xfrm>
          <a:prstGeom prst="rect">
            <a:avLst/>
          </a:prstGeom>
          <a:noFill/>
        </p:spPr>
        <p:txBody>
          <a:bodyPr wrap="square" rtlCol="0">
            <a:spAutoFit/>
          </a:bodyPr>
          <a:lstStyle/>
          <a:p>
            <a:r>
              <a:rPr kumimoji="1" lang="ja-JP" altLang="en-US" sz="2400" b="1" dirty="0" smtClean="0">
                <a:latin typeface="ＭＳ 明朝" panose="02020609040205080304" pitchFamily="17" charset="-128"/>
                <a:ea typeface="ＭＳ 明朝" panose="02020609040205080304" pitchFamily="17" charset="-128"/>
              </a:rPr>
              <a:t>人の共感を得る！</a:t>
            </a:r>
            <a:endParaRPr kumimoji="1" lang="ja-JP" altLang="en-US" sz="2400" b="1" dirty="0">
              <a:latin typeface="ＭＳ 明朝" panose="02020609040205080304" pitchFamily="17" charset="-128"/>
              <a:ea typeface="ＭＳ 明朝" panose="02020609040205080304" pitchFamily="17" charset="-128"/>
            </a:endParaRPr>
          </a:p>
        </p:txBody>
      </p:sp>
      <p:sp>
        <p:nvSpPr>
          <p:cNvPr id="26" name="テキスト ボックス 25"/>
          <p:cNvSpPr txBox="1"/>
          <p:nvPr/>
        </p:nvSpPr>
        <p:spPr>
          <a:xfrm>
            <a:off x="6102676" y="3364003"/>
            <a:ext cx="5281863"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人を魅</a:t>
            </a:r>
            <a:r>
              <a:rPr lang="ja-JP" altLang="en-US" sz="2400" b="1" dirty="0" smtClean="0">
                <a:latin typeface="ＭＳ 明朝" panose="02020609040205080304" pitchFamily="17" charset="-128"/>
                <a:ea typeface="ＭＳ 明朝" panose="02020609040205080304" pitchFamily="17" charset="-128"/>
              </a:rPr>
              <a:t>き続ける！</a:t>
            </a:r>
            <a:endParaRPr kumimoji="1" lang="ja-JP" altLang="en-US" sz="2400" b="1"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7271077" y="2675530"/>
            <a:ext cx="5281863" cy="461665"/>
          </a:xfrm>
          <a:prstGeom prst="rect">
            <a:avLst/>
          </a:prstGeom>
          <a:noFill/>
        </p:spPr>
        <p:txBody>
          <a:bodyPr wrap="square" rtlCol="0">
            <a:spAutoFit/>
          </a:bodyPr>
          <a:lstStyle/>
          <a:p>
            <a:r>
              <a:rPr lang="ja-JP" altLang="en-US" sz="2400" b="1" dirty="0" smtClean="0">
                <a:latin typeface="ＭＳ 明朝" panose="02020609040205080304" pitchFamily="17" charset="-128"/>
                <a:ea typeface="ＭＳ 明朝" panose="02020609040205080304" pitchFamily="17" charset="-128"/>
              </a:rPr>
              <a:t>自分の夢を全体の夢に昇華する！</a:t>
            </a:r>
            <a:endParaRPr kumimoji="1" lang="ja-JP" altLang="en-US"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437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6"/>
          <p:cNvSpPr txBox="1">
            <a:spLocks noChangeArrowheads="1"/>
          </p:cNvSpPr>
          <p:nvPr/>
        </p:nvSpPr>
        <p:spPr bwMode="auto">
          <a:xfrm>
            <a:off x="176463" y="2627747"/>
            <a:ext cx="116626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150000"/>
              </a:lnSpc>
            </a:pPr>
            <a:r>
              <a:rPr lang="ja-JP" altLang="en-US" sz="8000" b="1" dirty="0" smtClean="0">
                <a:solidFill>
                  <a:srgbClr val="FF0000"/>
                </a:solidFill>
                <a:latin typeface="ＭＳ 明朝" pitchFamily="17" charset="-128"/>
                <a:ea typeface="ＭＳ 明朝" pitchFamily="17" charset="-128"/>
              </a:rPr>
              <a:t>魔法</a:t>
            </a:r>
            <a:r>
              <a:rPr lang="ja-JP" altLang="en-US" sz="8000" b="1" dirty="0">
                <a:solidFill>
                  <a:srgbClr val="FF0000"/>
                </a:solidFill>
                <a:latin typeface="ＭＳ 明朝" pitchFamily="17" charset="-128"/>
                <a:ea typeface="ＭＳ 明朝" pitchFamily="17" charset="-128"/>
              </a:rPr>
              <a:t>の扉</a:t>
            </a:r>
            <a:r>
              <a:rPr lang="ja-JP" altLang="en-US" sz="5400" dirty="0">
                <a:latin typeface="ＭＳ 明朝" pitchFamily="17" charset="-128"/>
                <a:ea typeface="ＭＳ 明朝" pitchFamily="17" charset="-128"/>
              </a:rPr>
              <a:t>にせずに　まず実践を</a:t>
            </a:r>
          </a:p>
        </p:txBody>
      </p:sp>
      <p:sp>
        <p:nvSpPr>
          <p:cNvPr id="17411" name="正方形/長方形 8"/>
          <p:cNvSpPr>
            <a:spLocks noChangeArrowheads="1"/>
          </p:cNvSpPr>
          <p:nvPr/>
        </p:nvSpPr>
        <p:spPr bwMode="auto">
          <a:xfrm>
            <a:off x="4722962" y="188913"/>
            <a:ext cx="30842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6000" b="1">
                <a:latin typeface="ＭＳ 明朝" pitchFamily="17" charset="-128"/>
                <a:ea typeface="ＭＳ 明朝" pitchFamily="17" charset="-128"/>
              </a:rPr>
              <a:t>最後に</a:t>
            </a:r>
          </a:p>
        </p:txBody>
      </p:sp>
    </p:spTree>
    <p:extLst>
      <p:ext uri="{BB962C8B-B14F-4D97-AF65-F5344CB8AC3E}">
        <p14:creationId xmlns:p14="http://schemas.microsoft.com/office/powerpoint/2010/main" val="40724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fade">
                                      <p:cBhvr>
                                        <p:cTn id="7" dur="1000"/>
                                        <p:tgtEl>
                                          <p:spTgt spid="6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7552"/>
            <a:ext cx="1330037" cy="1325563"/>
          </a:xfrm>
        </p:spPr>
        <p:txBody>
          <a:bodyPr/>
          <a:lstStyle/>
          <a:p>
            <a:pPr algn="ctr"/>
            <a:r>
              <a:rPr lang="ja-JP" altLang="en-US" b="1" dirty="0" smtClean="0">
                <a:latin typeface="ＭＳ 明朝" panose="02020609040205080304" pitchFamily="17" charset="-128"/>
                <a:ea typeface="ＭＳ 明朝" panose="02020609040205080304" pitchFamily="17" charset="-128"/>
              </a:rPr>
              <a:t>興味</a:t>
            </a:r>
            <a:r>
              <a:rPr lang="en-US" altLang="ja-JP" b="1" dirty="0" smtClean="0">
                <a:latin typeface="ＭＳ 明朝" panose="02020609040205080304" pitchFamily="17" charset="-128"/>
                <a:ea typeface="ＭＳ 明朝" panose="02020609040205080304" pitchFamily="17" charset="-128"/>
              </a:rPr>
              <a:t/>
            </a:r>
            <a:br>
              <a:rPr lang="en-US" altLang="ja-JP" b="1" dirty="0" smtClean="0">
                <a:latin typeface="ＭＳ 明朝" panose="02020609040205080304" pitchFamily="17" charset="-128"/>
                <a:ea typeface="ＭＳ 明朝" panose="02020609040205080304" pitchFamily="17" charset="-128"/>
              </a:rPr>
            </a:br>
            <a:r>
              <a:rPr lang="ja-JP" altLang="en-US" b="1" dirty="0" smtClean="0">
                <a:latin typeface="ＭＳ 明朝" panose="02020609040205080304" pitchFamily="17" charset="-128"/>
                <a:ea typeface="ＭＳ 明朝" panose="02020609040205080304" pitchFamily="17" charset="-128"/>
              </a:rPr>
              <a:t>関心</a:t>
            </a:r>
            <a:endParaRPr kumimoji="1" lang="ja-JP" altLang="en-US" b="1" dirty="0">
              <a:latin typeface="ＭＳ 明朝" panose="02020609040205080304" pitchFamily="17" charset="-128"/>
              <a:ea typeface="ＭＳ 明朝" panose="02020609040205080304" pitchFamily="17" charset="-128"/>
            </a:endParaRPr>
          </a:p>
        </p:txBody>
      </p:sp>
      <p:sp>
        <p:nvSpPr>
          <p:cNvPr id="5" name="タイトル 1"/>
          <p:cNvSpPr txBox="1">
            <a:spLocks/>
          </p:cNvSpPr>
          <p:nvPr/>
        </p:nvSpPr>
        <p:spPr>
          <a:xfrm>
            <a:off x="3749054" y="2677552"/>
            <a:ext cx="14158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latin typeface="ＭＳ 明朝" panose="02020609040205080304" pitchFamily="17" charset="-128"/>
                <a:ea typeface="ＭＳ 明朝" panose="02020609040205080304" pitchFamily="17" charset="-128"/>
              </a:rPr>
              <a:t>知る</a:t>
            </a:r>
            <a:endParaRPr lang="ja-JP" altLang="en-US" b="1" dirty="0">
              <a:latin typeface="ＭＳ 明朝" panose="02020609040205080304" pitchFamily="17" charset="-128"/>
              <a:ea typeface="ＭＳ 明朝" panose="02020609040205080304" pitchFamily="17" charset="-128"/>
            </a:endParaRPr>
          </a:p>
        </p:txBody>
      </p:sp>
      <p:sp>
        <p:nvSpPr>
          <p:cNvPr id="6" name="タイトル 1"/>
          <p:cNvSpPr txBox="1">
            <a:spLocks/>
          </p:cNvSpPr>
          <p:nvPr/>
        </p:nvSpPr>
        <p:spPr>
          <a:xfrm>
            <a:off x="5563287" y="2677552"/>
            <a:ext cx="14158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latin typeface="ＭＳ 明朝" panose="02020609040205080304" pitchFamily="17" charset="-128"/>
                <a:ea typeface="ＭＳ 明朝" panose="02020609040205080304" pitchFamily="17" charset="-128"/>
              </a:rPr>
              <a:t>書く</a:t>
            </a:r>
            <a:endParaRPr lang="ja-JP" altLang="en-US" b="1" dirty="0">
              <a:latin typeface="ＭＳ 明朝" panose="02020609040205080304" pitchFamily="17" charset="-128"/>
              <a:ea typeface="ＭＳ 明朝" panose="02020609040205080304" pitchFamily="17" charset="-128"/>
            </a:endParaRPr>
          </a:p>
        </p:txBody>
      </p:sp>
      <p:sp>
        <p:nvSpPr>
          <p:cNvPr id="7" name="タイトル 1"/>
          <p:cNvSpPr txBox="1">
            <a:spLocks/>
          </p:cNvSpPr>
          <p:nvPr/>
        </p:nvSpPr>
        <p:spPr>
          <a:xfrm>
            <a:off x="7377520" y="2677552"/>
            <a:ext cx="19915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ＭＳ 明朝" panose="02020609040205080304" pitchFamily="17" charset="-128"/>
                <a:ea typeface="ＭＳ 明朝" panose="02020609040205080304" pitchFamily="17" charset="-128"/>
              </a:rPr>
              <a:t>考</a:t>
            </a:r>
            <a:r>
              <a:rPr lang="ja-JP" altLang="en-US" b="1" dirty="0" smtClean="0">
                <a:latin typeface="ＭＳ 明朝" panose="02020609040205080304" pitchFamily="17" charset="-128"/>
                <a:ea typeface="ＭＳ 明朝" panose="02020609040205080304" pitchFamily="17" charset="-128"/>
              </a:rPr>
              <a:t>える</a:t>
            </a:r>
            <a:endParaRPr lang="ja-JP" altLang="en-US" b="1" dirty="0">
              <a:latin typeface="ＭＳ 明朝" panose="02020609040205080304" pitchFamily="17" charset="-128"/>
              <a:ea typeface="ＭＳ 明朝" panose="02020609040205080304" pitchFamily="17" charset="-128"/>
            </a:endParaRPr>
          </a:p>
        </p:txBody>
      </p:sp>
      <p:sp>
        <p:nvSpPr>
          <p:cNvPr id="8" name="タイトル 1"/>
          <p:cNvSpPr txBox="1">
            <a:spLocks/>
          </p:cNvSpPr>
          <p:nvPr/>
        </p:nvSpPr>
        <p:spPr>
          <a:xfrm>
            <a:off x="9767451" y="2677552"/>
            <a:ext cx="24245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latin typeface="ＭＳ 明朝" panose="02020609040205080304" pitchFamily="17" charset="-128"/>
                <a:ea typeface="ＭＳ 明朝" panose="02020609040205080304" pitchFamily="17" charset="-128"/>
              </a:rPr>
              <a:t>行動す</a:t>
            </a:r>
            <a:r>
              <a:rPr lang="ja-JP" altLang="en-US" b="1" dirty="0">
                <a:latin typeface="ＭＳ 明朝" panose="02020609040205080304" pitchFamily="17" charset="-128"/>
                <a:ea typeface="ＭＳ 明朝" panose="02020609040205080304" pitchFamily="17" charset="-128"/>
              </a:rPr>
              <a:t>る</a:t>
            </a:r>
          </a:p>
        </p:txBody>
      </p:sp>
      <p:grpSp>
        <p:nvGrpSpPr>
          <p:cNvPr id="17" name="グループ化 16"/>
          <p:cNvGrpSpPr/>
          <p:nvPr/>
        </p:nvGrpSpPr>
        <p:grpSpPr>
          <a:xfrm>
            <a:off x="1728372" y="1461815"/>
            <a:ext cx="1622347" cy="3757036"/>
            <a:chOff x="1728373" y="2387992"/>
            <a:chExt cx="1622347" cy="3757036"/>
          </a:xfrm>
        </p:grpSpPr>
        <p:sp>
          <p:nvSpPr>
            <p:cNvPr id="4" name="タイトル 1"/>
            <p:cNvSpPr txBox="1">
              <a:spLocks/>
            </p:cNvSpPr>
            <p:nvPr/>
          </p:nvSpPr>
          <p:spPr>
            <a:xfrm>
              <a:off x="1728373" y="3603729"/>
              <a:ext cx="1622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latin typeface="ＭＳ 明朝" panose="02020609040205080304" pitchFamily="17" charset="-128"/>
                  <a:ea typeface="ＭＳ 明朝" panose="02020609040205080304" pitchFamily="17" charset="-128"/>
                </a:rPr>
                <a:t>聴く</a:t>
              </a:r>
              <a:endParaRPr lang="en-US" altLang="ja-JP" b="1" dirty="0" smtClean="0">
                <a:latin typeface="ＭＳ 明朝" panose="02020609040205080304" pitchFamily="17" charset="-128"/>
                <a:ea typeface="ＭＳ 明朝" panose="02020609040205080304" pitchFamily="17" charset="-128"/>
              </a:endParaRPr>
            </a:p>
            <a:p>
              <a:pPr algn="ctr"/>
              <a:r>
                <a:rPr lang="ja-JP" altLang="en-US" b="1" dirty="0" smtClean="0">
                  <a:latin typeface="ＭＳ 明朝" panose="02020609040205080304" pitchFamily="17" charset="-128"/>
                  <a:ea typeface="ＭＳ 明朝" panose="02020609040205080304" pitchFamily="17" charset="-128"/>
                </a:rPr>
                <a:t>観る</a:t>
              </a:r>
              <a:endParaRPr lang="ja-JP" altLang="en-US" b="1" dirty="0">
                <a:latin typeface="ＭＳ 明朝" panose="02020609040205080304" pitchFamily="17" charset="-128"/>
                <a:ea typeface="ＭＳ 明朝" panose="02020609040205080304" pitchFamily="17" charset="-128"/>
              </a:endParaRPr>
            </a:p>
          </p:txBody>
        </p:sp>
        <p:sp>
          <p:nvSpPr>
            <p:cNvPr id="14" name="タイトル 1"/>
            <p:cNvSpPr txBox="1">
              <a:spLocks/>
            </p:cNvSpPr>
            <p:nvPr/>
          </p:nvSpPr>
          <p:spPr>
            <a:xfrm>
              <a:off x="1728373" y="2387992"/>
              <a:ext cx="1622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ＭＳ 明朝" panose="02020609040205080304" pitchFamily="17" charset="-128"/>
                  <a:ea typeface="ＭＳ 明朝" panose="02020609040205080304" pitchFamily="17" charset="-128"/>
                </a:rPr>
                <a:t>聞</a:t>
              </a:r>
              <a:r>
                <a:rPr lang="ja-JP" altLang="en-US" b="1" dirty="0" smtClean="0">
                  <a:latin typeface="ＭＳ 明朝" panose="02020609040205080304" pitchFamily="17" charset="-128"/>
                  <a:ea typeface="ＭＳ 明朝" panose="02020609040205080304" pitchFamily="17" charset="-128"/>
                </a:rPr>
                <a:t>く</a:t>
              </a:r>
              <a:endParaRPr lang="ja-JP" altLang="en-US" b="1" dirty="0">
                <a:latin typeface="ＭＳ 明朝" panose="02020609040205080304" pitchFamily="17" charset="-128"/>
                <a:ea typeface="ＭＳ 明朝" panose="02020609040205080304" pitchFamily="17" charset="-128"/>
              </a:endParaRPr>
            </a:p>
          </p:txBody>
        </p:sp>
        <p:sp>
          <p:nvSpPr>
            <p:cNvPr id="15" name="タイトル 1"/>
            <p:cNvSpPr txBox="1">
              <a:spLocks/>
            </p:cNvSpPr>
            <p:nvPr/>
          </p:nvSpPr>
          <p:spPr>
            <a:xfrm>
              <a:off x="1728373" y="4819465"/>
              <a:ext cx="1622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ＭＳ 明朝" panose="02020609040205080304" pitchFamily="17" charset="-128"/>
                  <a:ea typeface="ＭＳ 明朝" panose="02020609040205080304" pitchFamily="17" charset="-128"/>
                </a:rPr>
                <a:t>見る</a:t>
              </a:r>
              <a:endParaRPr lang="en-US" altLang="ja-JP" b="1" dirty="0" smtClean="0">
                <a:latin typeface="ＭＳ 明朝" panose="02020609040205080304" pitchFamily="17" charset="-128"/>
                <a:ea typeface="ＭＳ 明朝" panose="02020609040205080304" pitchFamily="17" charset="-128"/>
              </a:endParaRPr>
            </a:p>
          </p:txBody>
        </p:sp>
        <p:sp>
          <p:nvSpPr>
            <p:cNvPr id="3" name="不等号 2"/>
            <p:cNvSpPr/>
            <p:nvPr/>
          </p:nvSpPr>
          <p:spPr>
            <a:xfrm>
              <a:off x="2233015" y="3349416"/>
              <a:ext cx="613063" cy="348286"/>
            </a:xfrm>
            <a:prstGeom prst="mathNot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6" name="不等号 15"/>
            <p:cNvSpPr/>
            <p:nvPr/>
          </p:nvSpPr>
          <p:spPr>
            <a:xfrm>
              <a:off x="2233015" y="4887274"/>
              <a:ext cx="613063" cy="348286"/>
            </a:xfrm>
            <a:prstGeom prst="mathNot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grpSp>
      <p:pic>
        <p:nvPicPr>
          <p:cNvPr id="19" name="図 18"/>
          <p:cNvPicPr>
            <a:picLocks noChangeAspect="1"/>
          </p:cNvPicPr>
          <p:nvPr/>
        </p:nvPicPr>
        <p:blipFill rotWithShape="1">
          <a:blip r:embed="rId2"/>
          <a:srcRect l="42210" t="40503" r="55053" b="52386"/>
          <a:stretch/>
        </p:blipFill>
        <p:spPr>
          <a:xfrm>
            <a:off x="1258256" y="2960377"/>
            <a:ext cx="468000" cy="683997"/>
          </a:xfrm>
          <a:prstGeom prst="rect">
            <a:avLst/>
          </a:prstGeom>
        </p:spPr>
      </p:pic>
      <p:pic>
        <p:nvPicPr>
          <p:cNvPr id="23" name="図 22"/>
          <p:cNvPicPr>
            <a:picLocks noChangeAspect="1"/>
          </p:cNvPicPr>
          <p:nvPr/>
        </p:nvPicPr>
        <p:blipFill rotWithShape="1">
          <a:blip r:embed="rId2"/>
          <a:srcRect l="42210" t="40503" r="55053" b="52386"/>
          <a:stretch/>
        </p:blipFill>
        <p:spPr>
          <a:xfrm>
            <a:off x="3246854" y="2960377"/>
            <a:ext cx="468000" cy="683997"/>
          </a:xfrm>
          <a:prstGeom prst="rect">
            <a:avLst/>
          </a:prstGeom>
        </p:spPr>
      </p:pic>
      <p:pic>
        <p:nvPicPr>
          <p:cNvPr id="24" name="図 23"/>
          <p:cNvPicPr>
            <a:picLocks noChangeAspect="1"/>
          </p:cNvPicPr>
          <p:nvPr/>
        </p:nvPicPr>
        <p:blipFill rotWithShape="1">
          <a:blip r:embed="rId2"/>
          <a:srcRect l="42210" t="40503" r="55053" b="52386"/>
          <a:stretch/>
        </p:blipFill>
        <p:spPr>
          <a:xfrm>
            <a:off x="5093171" y="2960377"/>
            <a:ext cx="468000" cy="683997"/>
          </a:xfrm>
          <a:prstGeom prst="rect">
            <a:avLst/>
          </a:prstGeom>
        </p:spPr>
      </p:pic>
      <p:pic>
        <p:nvPicPr>
          <p:cNvPr id="25" name="図 24"/>
          <p:cNvPicPr>
            <a:picLocks noChangeAspect="1"/>
          </p:cNvPicPr>
          <p:nvPr/>
        </p:nvPicPr>
        <p:blipFill rotWithShape="1">
          <a:blip r:embed="rId2"/>
          <a:srcRect l="42210" t="40503" r="55053" b="52386"/>
          <a:stretch/>
        </p:blipFill>
        <p:spPr>
          <a:xfrm>
            <a:off x="6907404" y="2960377"/>
            <a:ext cx="468000" cy="683997"/>
          </a:xfrm>
          <a:prstGeom prst="rect">
            <a:avLst/>
          </a:prstGeom>
        </p:spPr>
      </p:pic>
      <p:pic>
        <p:nvPicPr>
          <p:cNvPr id="26" name="図 25"/>
          <p:cNvPicPr>
            <a:picLocks noChangeAspect="1"/>
          </p:cNvPicPr>
          <p:nvPr/>
        </p:nvPicPr>
        <p:blipFill rotWithShape="1">
          <a:blip r:embed="rId2"/>
          <a:srcRect l="42210" t="40503" r="55053" b="52386"/>
          <a:stretch/>
        </p:blipFill>
        <p:spPr>
          <a:xfrm>
            <a:off x="9297332" y="2960377"/>
            <a:ext cx="468000" cy="683997"/>
          </a:xfrm>
          <a:prstGeom prst="rect">
            <a:avLst/>
          </a:prstGeom>
        </p:spPr>
      </p:pic>
      <p:cxnSp>
        <p:nvCxnSpPr>
          <p:cNvPr id="29" name="直線コネクタ 28"/>
          <p:cNvCxnSpPr/>
          <p:nvPr/>
        </p:nvCxnSpPr>
        <p:spPr>
          <a:xfrm>
            <a:off x="7170863" y="2141625"/>
            <a:ext cx="0" cy="97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730147" y="745957"/>
            <a:ext cx="861774" cy="1641186"/>
          </a:xfrm>
          <a:prstGeom prst="rect">
            <a:avLst/>
          </a:prstGeom>
          <a:noFill/>
        </p:spPr>
        <p:txBody>
          <a:bodyPr vert="eaVert" wrap="square" rtlCol="0">
            <a:spAutoFit/>
          </a:bodyPr>
          <a:lstStyle/>
          <a:p>
            <a:pPr algn="ctr"/>
            <a:r>
              <a:rPr kumimoji="1" lang="ja-JP" altLang="en-US" sz="4400" b="1" dirty="0" smtClean="0">
                <a:latin typeface="ＭＳ 明朝" panose="02020609040205080304" pitchFamily="17" charset="-128"/>
                <a:ea typeface="ＭＳ 明朝" panose="02020609040205080304" pitchFamily="17" charset="-128"/>
              </a:rPr>
              <a:t>課題</a:t>
            </a:r>
            <a:endParaRPr kumimoji="1" lang="ja-JP" altLang="en-US" sz="4400" b="1" dirty="0">
              <a:latin typeface="ＭＳ 明朝" panose="02020609040205080304" pitchFamily="17" charset="-128"/>
              <a:ea typeface="ＭＳ 明朝" panose="02020609040205080304" pitchFamily="17" charset="-128"/>
            </a:endParaRPr>
          </a:p>
        </p:txBody>
      </p:sp>
      <p:sp>
        <p:nvSpPr>
          <p:cNvPr id="31" name="テキスト ボックス 30"/>
          <p:cNvSpPr txBox="1"/>
          <p:nvPr/>
        </p:nvSpPr>
        <p:spPr>
          <a:xfrm>
            <a:off x="7384327" y="1125026"/>
            <a:ext cx="1218247" cy="400110"/>
          </a:xfrm>
          <a:prstGeom prst="rect">
            <a:avLst/>
          </a:prstGeom>
          <a:noFill/>
        </p:spPr>
        <p:txBody>
          <a:bodyPr wrap="square" rtlCol="0">
            <a:spAutoFit/>
          </a:bodyPr>
          <a:lstStyle/>
          <a:p>
            <a:r>
              <a:rPr kumimoji="1" lang="ja-JP" altLang="en-US" sz="2000" b="1" dirty="0" smtClean="0">
                <a:latin typeface="ＭＳ 明朝" panose="02020609040205080304" pitchFamily="17" charset="-128"/>
                <a:ea typeface="ＭＳ 明朝" panose="02020609040205080304" pitchFamily="17" charset="-128"/>
              </a:rPr>
              <a:t>せられた</a:t>
            </a:r>
            <a:endParaRPr kumimoji="1" lang="ja-JP" altLang="en-US" sz="2000" b="1" dirty="0">
              <a:latin typeface="ＭＳ 明朝" panose="02020609040205080304" pitchFamily="17" charset="-128"/>
              <a:ea typeface="ＭＳ 明朝" panose="02020609040205080304" pitchFamily="17" charset="-128"/>
            </a:endParaRPr>
          </a:p>
        </p:txBody>
      </p:sp>
      <p:sp>
        <p:nvSpPr>
          <p:cNvPr id="32" name="テキスト ボックス 31"/>
          <p:cNvSpPr txBox="1"/>
          <p:nvPr/>
        </p:nvSpPr>
        <p:spPr>
          <a:xfrm>
            <a:off x="6489986" y="1686502"/>
            <a:ext cx="1218247" cy="400110"/>
          </a:xfrm>
          <a:prstGeom prst="rect">
            <a:avLst/>
          </a:prstGeom>
          <a:noFill/>
        </p:spPr>
        <p:txBody>
          <a:bodyPr wrap="square" rtlCol="0">
            <a:spAutoFit/>
          </a:bodyPr>
          <a:lstStyle/>
          <a:p>
            <a:r>
              <a:rPr lang="ja-JP" altLang="en-US" sz="2000" b="1" dirty="0" smtClean="0">
                <a:latin typeface="ＭＳ 明朝" panose="02020609040205080304" pitchFamily="17" charset="-128"/>
                <a:ea typeface="ＭＳ 明朝" panose="02020609040205080304" pitchFamily="17" charset="-128"/>
              </a:rPr>
              <a:t>問</a:t>
            </a:r>
            <a:endParaRPr kumimoji="1" lang="ja-JP" altLang="en-US" sz="2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760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0093" y="1151982"/>
            <a:ext cx="3392905" cy="1325563"/>
          </a:xfrm>
        </p:spPr>
        <p:txBody>
          <a:bodyPr>
            <a:noAutofit/>
          </a:bodyPr>
          <a:lstStyle/>
          <a:p>
            <a:pPr algn="ctr"/>
            <a:r>
              <a:rPr kumimoji="1" lang="ja-JP" altLang="en-US" sz="8000" b="1" dirty="0" smtClean="0">
                <a:solidFill>
                  <a:srgbClr val="FF0000"/>
                </a:solidFill>
                <a:latin typeface="ＭＳ 明朝" panose="02020609040205080304" pitchFamily="17" charset="-128"/>
                <a:ea typeface="ＭＳ 明朝" panose="02020609040205080304" pitchFamily="17" charset="-128"/>
              </a:rPr>
              <a:t>脳力</a:t>
            </a:r>
            <a:endParaRPr kumimoji="1" lang="ja-JP" altLang="en-US" sz="8000" b="1" dirty="0">
              <a:solidFill>
                <a:srgbClr val="FF0000"/>
              </a:solidFill>
              <a:latin typeface="ＭＳ 明朝" panose="02020609040205080304" pitchFamily="17" charset="-128"/>
              <a:ea typeface="ＭＳ 明朝" panose="02020609040205080304" pitchFamily="17" charset="-128"/>
            </a:endParaRPr>
          </a:p>
        </p:txBody>
      </p:sp>
      <p:sp>
        <p:nvSpPr>
          <p:cNvPr id="3" name="タイトル 1"/>
          <p:cNvSpPr txBox="1">
            <a:spLocks/>
          </p:cNvSpPr>
          <p:nvPr/>
        </p:nvSpPr>
        <p:spPr>
          <a:xfrm>
            <a:off x="7271090" y="1151982"/>
            <a:ext cx="339290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b="1" dirty="0">
                <a:latin typeface="ＭＳ 明朝" panose="02020609040205080304" pitchFamily="17" charset="-128"/>
                <a:ea typeface="ＭＳ 明朝" panose="02020609040205080304" pitchFamily="17" charset="-128"/>
              </a:rPr>
              <a:t>能</a:t>
            </a:r>
            <a:r>
              <a:rPr lang="ja-JP" altLang="en-US" sz="8000" b="1" dirty="0" smtClean="0">
                <a:latin typeface="ＭＳ 明朝" panose="02020609040205080304" pitchFamily="17" charset="-128"/>
                <a:ea typeface="ＭＳ 明朝" panose="02020609040205080304" pitchFamily="17" charset="-128"/>
              </a:rPr>
              <a:t>力</a:t>
            </a:r>
            <a:endParaRPr lang="ja-JP" altLang="en-US" sz="8000" b="1" dirty="0">
              <a:latin typeface="ＭＳ 明朝" panose="02020609040205080304" pitchFamily="17" charset="-128"/>
              <a:ea typeface="ＭＳ 明朝" panose="02020609040205080304" pitchFamily="17" charset="-128"/>
            </a:endParaRPr>
          </a:p>
        </p:txBody>
      </p:sp>
      <p:sp>
        <p:nvSpPr>
          <p:cNvPr id="4" name="タイトル 1"/>
          <p:cNvSpPr txBox="1">
            <a:spLocks/>
          </p:cNvSpPr>
          <p:nvPr/>
        </p:nvSpPr>
        <p:spPr>
          <a:xfrm>
            <a:off x="1560093" y="2760203"/>
            <a:ext cx="339290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b="1" dirty="0" smtClean="0">
                <a:latin typeface="ＭＳ 明朝" panose="02020609040205080304" pitchFamily="17" charset="-128"/>
                <a:ea typeface="ＭＳ 明朝" panose="02020609040205080304" pitchFamily="17" charset="-128"/>
              </a:rPr>
              <a:t>原因</a:t>
            </a:r>
            <a:endParaRPr lang="ja-JP" altLang="en-US" sz="8000" b="1" dirty="0">
              <a:latin typeface="ＭＳ 明朝" panose="02020609040205080304" pitchFamily="17" charset="-128"/>
              <a:ea typeface="ＭＳ 明朝" panose="02020609040205080304" pitchFamily="17" charset="-128"/>
            </a:endParaRPr>
          </a:p>
        </p:txBody>
      </p:sp>
      <p:sp>
        <p:nvSpPr>
          <p:cNvPr id="5" name="タイトル 1"/>
          <p:cNvSpPr txBox="1">
            <a:spLocks/>
          </p:cNvSpPr>
          <p:nvPr/>
        </p:nvSpPr>
        <p:spPr>
          <a:xfrm>
            <a:off x="7271090" y="2760203"/>
            <a:ext cx="339290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b="1" dirty="0">
                <a:latin typeface="ＭＳ 明朝" panose="02020609040205080304" pitchFamily="17" charset="-128"/>
                <a:ea typeface="ＭＳ 明朝" panose="02020609040205080304" pitchFamily="17" charset="-128"/>
              </a:rPr>
              <a:t>結果</a:t>
            </a:r>
          </a:p>
        </p:txBody>
      </p:sp>
      <p:sp>
        <p:nvSpPr>
          <p:cNvPr id="6" name="タイトル 1"/>
          <p:cNvSpPr txBox="1">
            <a:spLocks/>
          </p:cNvSpPr>
          <p:nvPr/>
        </p:nvSpPr>
        <p:spPr>
          <a:xfrm>
            <a:off x="1560093" y="4368425"/>
            <a:ext cx="339290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b="1" dirty="0">
                <a:latin typeface="ＭＳ 明朝" panose="02020609040205080304" pitchFamily="17" charset="-128"/>
                <a:ea typeface="ＭＳ 明朝" panose="02020609040205080304" pitchFamily="17" charset="-128"/>
              </a:rPr>
              <a:t>幹</a:t>
            </a:r>
          </a:p>
        </p:txBody>
      </p:sp>
      <p:sp>
        <p:nvSpPr>
          <p:cNvPr id="7" name="タイトル 1"/>
          <p:cNvSpPr txBox="1">
            <a:spLocks/>
          </p:cNvSpPr>
          <p:nvPr/>
        </p:nvSpPr>
        <p:spPr>
          <a:xfrm>
            <a:off x="7271090" y="4368425"/>
            <a:ext cx="339290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b="1" dirty="0" smtClean="0">
                <a:latin typeface="ＭＳ 明朝" panose="02020609040205080304" pitchFamily="17" charset="-128"/>
                <a:ea typeface="ＭＳ 明朝" panose="02020609040205080304" pitchFamily="17" charset="-128"/>
              </a:rPr>
              <a:t>枝</a:t>
            </a:r>
            <a:endParaRPr lang="ja-JP" altLang="en-US" sz="8000" b="1" dirty="0">
              <a:latin typeface="ＭＳ 明朝" panose="02020609040205080304" pitchFamily="17" charset="-128"/>
              <a:ea typeface="ＭＳ 明朝" panose="02020609040205080304" pitchFamily="17" charset="-128"/>
            </a:endParaRPr>
          </a:p>
        </p:txBody>
      </p:sp>
      <p:sp>
        <p:nvSpPr>
          <p:cNvPr id="8" name="右矢印 7"/>
          <p:cNvSpPr/>
          <p:nvPr/>
        </p:nvSpPr>
        <p:spPr>
          <a:xfrm>
            <a:off x="5337509" y="1357563"/>
            <a:ext cx="1516982" cy="914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 name="右矢印 8"/>
          <p:cNvSpPr/>
          <p:nvPr/>
        </p:nvSpPr>
        <p:spPr>
          <a:xfrm>
            <a:off x="5337509" y="2965784"/>
            <a:ext cx="1516982" cy="914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右矢印 9"/>
          <p:cNvSpPr/>
          <p:nvPr/>
        </p:nvSpPr>
        <p:spPr>
          <a:xfrm>
            <a:off x="5337509" y="4574006"/>
            <a:ext cx="1516982" cy="914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41715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72" y="1075873"/>
            <a:ext cx="2160944" cy="1325563"/>
          </a:xfrm>
        </p:spPr>
        <p:txBody>
          <a:bodyPr>
            <a:normAutofit/>
          </a:bodyPr>
          <a:lstStyle/>
          <a:p>
            <a:pPr algn="ctr"/>
            <a:r>
              <a:rPr kumimoji="1" lang="ja-JP" altLang="en-US" sz="6000" dirty="0" smtClean="0">
                <a:latin typeface="ＭＳ 明朝" panose="02020609040205080304" pitchFamily="17" charset="-128"/>
                <a:ea typeface="ＭＳ 明朝" panose="02020609040205080304" pitchFamily="17" charset="-128"/>
              </a:rPr>
              <a:t>判断</a:t>
            </a:r>
            <a:endParaRPr kumimoji="1" lang="ja-JP" altLang="en-US" sz="6000" dirty="0">
              <a:latin typeface="ＭＳ 明朝" panose="02020609040205080304" pitchFamily="17" charset="-128"/>
              <a:ea typeface="ＭＳ 明朝" panose="02020609040205080304" pitchFamily="17" charset="-128"/>
            </a:endParaRPr>
          </a:p>
        </p:txBody>
      </p:sp>
      <p:sp>
        <p:nvSpPr>
          <p:cNvPr id="3" name="タイトル 1"/>
          <p:cNvSpPr txBox="1">
            <a:spLocks/>
          </p:cNvSpPr>
          <p:nvPr/>
        </p:nvSpPr>
        <p:spPr>
          <a:xfrm>
            <a:off x="3624878" y="1075873"/>
            <a:ext cx="2160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dirty="0" smtClean="0">
                <a:latin typeface="ＭＳ 明朝" panose="02020609040205080304" pitchFamily="17" charset="-128"/>
                <a:ea typeface="ＭＳ 明朝" panose="02020609040205080304" pitchFamily="17" charset="-128"/>
              </a:rPr>
              <a:t>決断</a:t>
            </a:r>
            <a:endParaRPr lang="ja-JP" altLang="en-US" sz="6000" dirty="0">
              <a:latin typeface="ＭＳ 明朝" panose="02020609040205080304" pitchFamily="17" charset="-128"/>
              <a:ea typeface="ＭＳ 明朝" panose="02020609040205080304" pitchFamily="17" charset="-128"/>
            </a:endParaRPr>
          </a:p>
        </p:txBody>
      </p:sp>
      <p:sp>
        <p:nvSpPr>
          <p:cNvPr id="4" name="タイトル 1"/>
          <p:cNvSpPr txBox="1">
            <a:spLocks/>
          </p:cNvSpPr>
          <p:nvPr/>
        </p:nvSpPr>
        <p:spPr>
          <a:xfrm>
            <a:off x="10077450" y="4742546"/>
            <a:ext cx="2160944"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dirty="0" smtClean="0">
                <a:solidFill>
                  <a:schemeClr val="bg1">
                    <a:lumMod val="85000"/>
                  </a:schemeClr>
                </a:solidFill>
                <a:latin typeface="ＭＳ 明朝" panose="02020609040205080304" pitchFamily="17" charset="-128"/>
                <a:ea typeface="ＭＳ 明朝" panose="02020609040205080304" pitchFamily="17" charset="-128"/>
              </a:rPr>
              <a:t>行動</a:t>
            </a:r>
            <a:endParaRPr lang="ja-JP" altLang="en-US" sz="6000" dirty="0">
              <a:solidFill>
                <a:schemeClr val="bg1">
                  <a:lumMod val="85000"/>
                </a:schemeClr>
              </a:solidFill>
              <a:latin typeface="ＭＳ 明朝" panose="02020609040205080304" pitchFamily="17" charset="-128"/>
              <a:ea typeface="ＭＳ 明朝" panose="02020609040205080304" pitchFamily="17" charset="-128"/>
            </a:endParaRPr>
          </a:p>
        </p:txBody>
      </p:sp>
      <p:sp>
        <p:nvSpPr>
          <p:cNvPr id="6" name="右矢印 5"/>
          <p:cNvSpPr/>
          <p:nvPr/>
        </p:nvSpPr>
        <p:spPr>
          <a:xfrm>
            <a:off x="2000250" y="1281454"/>
            <a:ext cx="1516982" cy="914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2"/>
          <a:srcRect l="35250" t="11334" r="35125" b="35555"/>
          <a:stretch/>
        </p:blipFill>
        <p:spPr>
          <a:xfrm>
            <a:off x="5638800" y="1247323"/>
            <a:ext cx="4514850" cy="4552950"/>
          </a:xfrm>
          <a:prstGeom prst="rect">
            <a:avLst/>
          </a:prstGeom>
        </p:spPr>
      </p:pic>
      <p:sp>
        <p:nvSpPr>
          <p:cNvPr id="8" name="右矢印 7"/>
          <p:cNvSpPr/>
          <p:nvPr/>
        </p:nvSpPr>
        <p:spPr>
          <a:xfrm>
            <a:off x="5638800" y="1281454"/>
            <a:ext cx="4514850" cy="914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10077450" y="1075873"/>
            <a:ext cx="2160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dirty="0" smtClean="0">
                <a:latin typeface="ＭＳ 明朝" panose="02020609040205080304" pitchFamily="17" charset="-128"/>
                <a:ea typeface="ＭＳ 明朝" panose="02020609040205080304" pitchFamily="17" charset="-128"/>
              </a:rPr>
              <a:t>行動</a:t>
            </a:r>
            <a:endParaRPr lang="ja-JP" altLang="en-US" sz="6000" dirty="0">
              <a:latin typeface="ＭＳ 明朝" panose="02020609040205080304" pitchFamily="17" charset="-128"/>
              <a:ea typeface="ＭＳ 明朝" panose="02020609040205080304" pitchFamily="17" charset="-128"/>
            </a:endParaRPr>
          </a:p>
        </p:txBody>
      </p:sp>
      <p:sp>
        <p:nvSpPr>
          <p:cNvPr id="11" name="タイトル 1"/>
          <p:cNvSpPr txBox="1">
            <a:spLocks/>
          </p:cNvSpPr>
          <p:nvPr/>
        </p:nvSpPr>
        <p:spPr>
          <a:xfrm>
            <a:off x="-218029" y="3610793"/>
            <a:ext cx="28573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dirty="0" smtClean="0">
                <a:latin typeface="ＭＳ 明朝" panose="02020609040205080304" pitchFamily="17" charset="-128"/>
                <a:ea typeface="ＭＳ 明朝" panose="02020609040205080304" pitchFamily="17" charset="-128"/>
              </a:rPr>
              <a:t>経験</a:t>
            </a:r>
            <a:endParaRPr lang="ja-JP" altLang="en-US" sz="8000" dirty="0">
              <a:latin typeface="ＭＳ 明朝" panose="02020609040205080304" pitchFamily="17" charset="-128"/>
              <a:ea typeface="ＭＳ 明朝" panose="02020609040205080304" pitchFamily="17" charset="-128"/>
            </a:endParaRPr>
          </a:p>
        </p:txBody>
      </p:sp>
      <p:grpSp>
        <p:nvGrpSpPr>
          <p:cNvPr id="5" name="グループ化 4"/>
          <p:cNvGrpSpPr/>
          <p:nvPr/>
        </p:nvGrpSpPr>
        <p:grpSpPr>
          <a:xfrm>
            <a:off x="-51772" y="5190673"/>
            <a:ext cx="3136105" cy="1325563"/>
            <a:chOff x="-51772" y="5190673"/>
            <a:chExt cx="3136105" cy="1325563"/>
          </a:xfrm>
        </p:grpSpPr>
        <p:sp>
          <p:nvSpPr>
            <p:cNvPr id="12" name="タイトル 1"/>
            <p:cNvSpPr txBox="1">
              <a:spLocks/>
            </p:cNvSpPr>
            <p:nvPr/>
          </p:nvSpPr>
          <p:spPr>
            <a:xfrm>
              <a:off x="-51772" y="5190673"/>
              <a:ext cx="2160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dirty="0">
                  <a:latin typeface="ＭＳ 明朝" panose="02020609040205080304" pitchFamily="17" charset="-128"/>
                  <a:ea typeface="ＭＳ 明朝" panose="02020609040205080304" pitchFamily="17" charset="-128"/>
                </a:rPr>
                <a:t>本能</a:t>
              </a:r>
            </a:p>
          </p:txBody>
        </p:sp>
        <p:pic>
          <p:nvPicPr>
            <p:cNvPr id="13" name="図 12"/>
            <p:cNvPicPr>
              <a:picLocks noChangeAspect="1"/>
            </p:cNvPicPr>
            <p:nvPr/>
          </p:nvPicPr>
          <p:blipFill rotWithShape="1">
            <a:blip r:embed="rId3"/>
            <a:srcRect l="23500" t="66889" r="68375" b="24000"/>
            <a:stretch/>
          </p:blipFill>
          <p:spPr>
            <a:xfrm>
              <a:off x="1771650" y="5439454"/>
              <a:ext cx="1312683" cy="828000"/>
            </a:xfrm>
            <a:prstGeom prst="rect">
              <a:avLst/>
            </a:prstGeom>
          </p:spPr>
        </p:pic>
      </p:grpSp>
      <p:sp>
        <p:nvSpPr>
          <p:cNvPr id="14" name="タイトル 1"/>
          <p:cNvSpPr txBox="1">
            <a:spLocks/>
          </p:cNvSpPr>
          <p:nvPr/>
        </p:nvSpPr>
        <p:spPr>
          <a:xfrm>
            <a:off x="-355719" y="2259515"/>
            <a:ext cx="470950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800" b="1" dirty="0" smtClean="0">
                <a:solidFill>
                  <a:srgbClr val="FF0000"/>
                </a:solidFill>
                <a:latin typeface="ＭＳ 明朝" panose="02020609040205080304" pitchFamily="17" charset="-128"/>
                <a:ea typeface="ＭＳ 明朝" panose="02020609040205080304" pitchFamily="17" charset="-128"/>
              </a:rPr>
              <a:t>夢･目標</a:t>
            </a:r>
            <a:endParaRPr lang="ja-JP" altLang="en-US" sz="8800" b="1" dirty="0">
              <a:solidFill>
                <a:srgbClr val="FF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1526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animBg="1"/>
      <p:bldP spid="8" grpId="0" animBg="1"/>
      <p:bldP spid="9"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a:grpSpLocks noChangeAspect="1"/>
          </p:cNvGrpSpPr>
          <p:nvPr/>
        </p:nvGrpSpPr>
        <p:grpSpPr>
          <a:xfrm>
            <a:off x="1871136" y="1105740"/>
            <a:ext cx="8449729" cy="4464000"/>
            <a:chOff x="3397720" y="3558497"/>
            <a:chExt cx="884016" cy="467028"/>
          </a:xfrm>
        </p:grpSpPr>
        <p:pic>
          <p:nvPicPr>
            <p:cNvPr id="6" name="図 5"/>
            <p:cNvPicPr>
              <a:picLocks noChangeAspect="1"/>
            </p:cNvPicPr>
            <p:nvPr/>
          </p:nvPicPr>
          <p:blipFill rotWithShape="1">
            <a:blip r:embed="rId2"/>
            <a:srcRect l="37895" t="52105" r="58210" b="29930"/>
            <a:stretch/>
          </p:blipFill>
          <p:spPr>
            <a:xfrm>
              <a:off x="3397720" y="3558497"/>
              <a:ext cx="180000" cy="467028"/>
            </a:xfrm>
            <a:prstGeom prst="rect">
              <a:avLst/>
            </a:prstGeom>
          </p:spPr>
        </p:pic>
        <p:pic>
          <p:nvPicPr>
            <p:cNvPr id="7" name="Picture 4" descr="http://ec.l.thumbs.canstockphoto.com/canstock860383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55" t="3862" r="12113" b="4751"/>
            <a:stretch/>
          </p:blipFill>
          <p:spPr bwMode="auto">
            <a:xfrm>
              <a:off x="3596645" y="3575374"/>
              <a:ext cx="360000" cy="43327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541507" y="3587344"/>
              <a:ext cx="740229" cy="154559"/>
            </a:xfrm>
            <a:prstGeom prst="rect">
              <a:avLst/>
            </a:prstGeom>
            <a:noFill/>
          </p:spPr>
          <p:txBody>
            <a:bodyPr wrap="square" rtlCol="0">
              <a:spAutoFit/>
            </a:bodyPr>
            <a:lstStyle/>
            <a:p>
              <a:pPr algn="r"/>
              <a:r>
                <a:rPr kumimoji="1" lang="en-US" altLang="ja-JP" sz="9000" dirty="0" smtClean="0">
                  <a:latin typeface="ＭＳ 明朝" panose="02020609040205080304" pitchFamily="17" charset="-128"/>
                  <a:ea typeface="ＭＳ 明朝" panose="02020609040205080304" pitchFamily="17" charset="-128"/>
                </a:rPr>
                <a:t>…</a:t>
              </a:r>
              <a:r>
                <a:rPr kumimoji="1" lang="ja-JP" altLang="en-US" sz="9000" dirty="0" smtClean="0">
                  <a:latin typeface="ＭＳ 明朝" panose="02020609040205080304" pitchFamily="17" charset="-128"/>
                  <a:ea typeface="ＭＳ 明朝" panose="02020609040205080304" pitchFamily="17" charset="-128"/>
                </a:rPr>
                <a:t>将来</a:t>
              </a:r>
              <a:endParaRPr kumimoji="1" lang="ja-JP" altLang="en-US" sz="9000"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3541507" y="3841046"/>
              <a:ext cx="740229" cy="154559"/>
            </a:xfrm>
            <a:prstGeom prst="rect">
              <a:avLst/>
            </a:prstGeom>
            <a:noFill/>
          </p:spPr>
          <p:txBody>
            <a:bodyPr wrap="square" rtlCol="0">
              <a:spAutoFit/>
            </a:bodyPr>
            <a:lstStyle/>
            <a:p>
              <a:pPr algn="r"/>
              <a:r>
                <a:rPr lang="en-US" altLang="ja-JP" sz="9000" dirty="0" smtClean="0">
                  <a:latin typeface="ＭＳ 明朝" panose="02020609040205080304" pitchFamily="17" charset="-128"/>
                  <a:ea typeface="ＭＳ 明朝" panose="02020609040205080304" pitchFamily="17" charset="-128"/>
                </a:rPr>
                <a:t>…</a:t>
              </a:r>
              <a:r>
                <a:rPr lang="ja-JP" altLang="en-US" sz="9000" dirty="0" smtClean="0">
                  <a:latin typeface="ＭＳ 明朝" panose="02020609040205080304" pitchFamily="17" charset="-128"/>
                  <a:ea typeface="ＭＳ 明朝" panose="02020609040205080304" pitchFamily="17" charset="-128"/>
                </a:rPr>
                <a:t>過去</a:t>
              </a:r>
              <a:endParaRPr kumimoji="1" lang="ja-JP" altLang="en-US" sz="90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541507" y="3708216"/>
              <a:ext cx="740229" cy="154559"/>
            </a:xfrm>
            <a:prstGeom prst="rect">
              <a:avLst/>
            </a:prstGeom>
            <a:noFill/>
          </p:spPr>
          <p:txBody>
            <a:bodyPr wrap="square" rtlCol="0">
              <a:spAutoFit/>
            </a:bodyPr>
            <a:lstStyle/>
            <a:p>
              <a:pPr algn="r"/>
              <a:r>
                <a:rPr lang="en-US" altLang="ja-JP" sz="9000" dirty="0" smtClean="0">
                  <a:latin typeface="ＭＳ 明朝" panose="02020609040205080304" pitchFamily="17" charset="-128"/>
                  <a:ea typeface="ＭＳ 明朝" panose="02020609040205080304" pitchFamily="17" charset="-128"/>
                </a:rPr>
                <a:t>…</a:t>
              </a:r>
              <a:r>
                <a:rPr lang="ja-JP" altLang="en-US" sz="9000" dirty="0" smtClean="0">
                  <a:latin typeface="ＭＳ 明朝" panose="02020609040205080304" pitchFamily="17" charset="-128"/>
                  <a:ea typeface="ＭＳ 明朝" panose="02020609040205080304" pitchFamily="17" charset="-128"/>
                </a:rPr>
                <a:t>現在</a:t>
              </a:r>
              <a:endParaRPr kumimoji="1" lang="ja-JP" altLang="en-US" sz="9000" dirty="0">
                <a:latin typeface="ＭＳ 明朝" panose="02020609040205080304" pitchFamily="17" charset="-128"/>
                <a:ea typeface="ＭＳ 明朝" panose="02020609040205080304" pitchFamily="17" charset="-128"/>
              </a:endParaRPr>
            </a:p>
          </p:txBody>
        </p:sp>
      </p:grpSp>
    </p:spTree>
    <p:extLst>
      <p:ext uri="{BB962C8B-B14F-4D97-AF65-F5344CB8AC3E}">
        <p14:creationId xmlns:p14="http://schemas.microsoft.com/office/powerpoint/2010/main" val="19404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961" y="282210"/>
            <a:ext cx="8858048" cy="1325563"/>
          </a:xfrm>
        </p:spPr>
        <p:txBody>
          <a:bodyPr>
            <a:noAutofit/>
          </a:bodyPr>
          <a:lstStyle/>
          <a:p>
            <a:pPr algn="ctr">
              <a:lnSpc>
                <a:spcPct val="150000"/>
              </a:lnSpc>
            </a:pPr>
            <a:r>
              <a:rPr lang="ja-JP" altLang="en-US" sz="4800" dirty="0">
                <a:latin typeface="ＭＳ 明朝" panose="02020609040205080304" pitchFamily="17" charset="-128"/>
                <a:ea typeface="ＭＳ 明朝" panose="02020609040205080304" pitchFamily="17" charset="-128"/>
              </a:rPr>
              <a:t>　</a:t>
            </a:r>
            <a:r>
              <a:rPr lang="ja-JP" altLang="en-US" sz="4800" dirty="0" smtClean="0">
                <a:latin typeface="ＭＳ 明朝" panose="02020609040205080304" pitchFamily="17" charset="-128"/>
                <a:ea typeface="ＭＳ 明朝" panose="02020609040205080304" pitchFamily="17" charset="-128"/>
              </a:rPr>
              <a:t>　</a:t>
            </a:r>
            <a:r>
              <a:rPr kumimoji="1" lang="ja-JP" altLang="en-US" sz="4800" dirty="0" smtClean="0">
                <a:latin typeface="ＭＳ 明朝" panose="02020609040205080304" pitchFamily="17" charset="-128"/>
                <a:ea typeface="ＭＳ 明朝" panose="02020609040205080304" pitchFamily="17" charset="-128"/>
              </a:rPr>
              <a:t>成長とは？</a:t>
            </a:r>
            <a:endParaRPr kumimoji="1" lang="ja-JP" altLang="en-US" sz="4800" dirty="0">
              <a:latin typeface="ＭＳ 明朝" panose="02020609040205080304" pitchFamily="17" charset="-128"/>
              <a:ea typeface="ＭＳ 明朝" panose="02020609040205080304" pitchFamily="17" charset="-128"/>
            </a:endParaRPr>
          </a:p>
        </p:txBody>
      </p:sp>
      <p:sp>
        <p:nvSpPr>
          <p:cNvPr id="3" name="タイトル 1"/>
          <p:cNvSpPr txBox="1">
            <a:spLocks/>
          </p:cNvSpPr>
          <p:nvPr/>
        </p:nvSpPr>
        <p:spPr>
          <a:xfrm>
            <a:off x="4921015" y="282210"/>
            <a:ext cx="61519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ＭＳ 明朝" panose="02020609040205080304" pitchFamily="17" charset="-128"/>
                <a:ea typeface="ＭＳ 明朝" panose="02020609040205080304" pitchFamily="17" charset="-128"/>
              </a:rPr>
              <a:t>　　変化する！</a:t>
            </a:r>
            <a:endParaRPr lang="ja-JP" altLang="en-US" sz="4800" dirty="0">
              <a:latin typeface="ＭＳ 明朝" panose="02020609040205080304" pitchFamily="17" charset="-128"/>
              <a:ea typeface="ＭＳ 明朝" panose="02020609040205080304" pitchFamily="17" charset="-128"/>
            </a:endParaRPr>
          </a:p>
        </p:txBody>
      </p:sp>
      <p:sp>
        <p:nvSpPr>
          <p:cNvPr id="5" name="タイトル 1"/>
          <p:cNvSpPr txBox="1">
            <a:spLocks/>
          </p:cNvSpPr>
          <p:nvPr/>
        </p:nvSpPr>
        <p:spPr>
          <a:xfrm>
            <a:off x="0" y="3143819"/>
            <a:ext cx="31784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ＭＳ 明朝" panose="02020609040205080304" pitchFamily="17" charset="-128"/>
                <a:ea typeface="ＭＳ 明朝" panose="02020609040205080304" pitchFamily="17" charset="-128"/>
              </a:rPr>
              <a:t>できない</a:t>
            </a:r>
            <a:endParaRPr lang="ja-JP" altLang="en-US" sz="4800" dirty="0">
              <a:latin typeface="ＭＳ 明朝" panose="02020609040205080304" pitchFamily="17" charset="-128"/>
              <a:ea typeface="ＭＳ 明朝" panose="02020609040205080304" pitchFamily="17" charset="-128"/>
            </a:endParaRPr>
          </a:p>
        </p:txBody>
      </p:sp>
      <p:sp>
        <p:nvSpPr>
          <p:cNvPr id="6" name="タイトル 1"/>
          <p:cNvSpPr txBox="1">
            <a:spLocks/>
          </p:cNvSpPr>
          <p:nvPr/>
        </p:nvSpPr>
        <p:spPr>
          <a:xfrm>
            <a:off x="3130632" y="3143819"/>
            <a:ext cx="39284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ＭＳ 明朝" panose="02020609040205080304" pitchFamily="17" charset="-128"/>
                <a:ea typeface="ＭＳ 明朝" panose="02020609040205080304" pitchFamily="17" charset="-128"/>
              </a:rPr>
              <a:t>できる</a:t>
            </a:r>
            <a:endParaRPr lang="ja-JP" altLang="en-US" sz="4800" dirty="0">
              <a:latin typeface="ＭＳ 明朝" panose="02020609040205080304" pitchFamily="17" charset="-128"/>
              <a:ea typeface="ＭＳ 明朝" panose="02020609040205080304" pitchFamily="17" charset="-128"/>
            </a:endParaRPr>
          </a:p>
        </p:txBody>
      </p:sp>
      <p:sp>
        <p:nvSpPr>
          <p:cNvPr id="7" name="タイトル 1"/>
          <p:cNvSpPr txBox="1">
            <a:spLocks/>
          </p:cNvSpPr>
          <p:nvPr/>
        </p:nvSpPr>
        <p:spPr>
          <a:xfrm>
            <a:off x="7011231" y="3143819"/>
            <a:ext cx="51887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ＭＳ 明朝" panose="02020609040205080304" pitchFamily="17" charset="-128"/>
                <a:ea typeface="ＭＳ 明朝" panose="02020609040205080304" pitchFamily="17" charset="-128"/>
              </a:rPr>
              <a:t>さらに良くできる</a:t>
            </a:r>
            <a:endParaRPr lang="ja-JP" altLang="en-US" sz="4800" dirty="0">
              <a:latin typeface="ＭＳ 明朝" panose="02020609040205080304" pitchFamily="17" charset="-128"/>
              <a:ea typeface="ＭＳ 明朝" panose="02020609040205080304" pitchFamily="17" charset="-128"/>
            </a:endParaRPr>
          </a:p>
        </p:txBody>
      </p:sp>
      <p:sp>
        <p:nvSpPr>
          <p:cNvPr id="8" name="右矢印 7"/>
          <p:cNvSpPr/>
          <p:nvPr/>
        </p:nvSpPr>
        <p:spPr>
          <a:xfrm>
            <a:off x="2937202" y="3442691"/>
            <a:ext cx="988180" cy="7278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119962" y="3442691"/>
            <a:ext cx="988180" cy="7278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260777" y="1930540"/>
            <a:ext cx="61519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800" dirty="0" smtClean="0">
                <a:solidFill>
                  <a:srgbClr val="FF0000"/>
                </a:solidFill>
                <a:latin typeface="ＭＳ 明朝" panose="02020609040205080304" pitchFamily="17" charset="-128"/>
                <a:ea typeface="ＭＳ 明朝" panose="02020609040205080304" pitchFamily="17" charset="-128"/>
              </a:rPr>
              <a:t>新しいこと</a:t>
            </a:r>
            <a:endParaRPr lang="ja-JP" altLang="en-US" sz="4800" dirty="0">
              <a:solidFill>
                <a:srgbClr val="FF0000"/>
              </a:solidFill>
              <a:latin typeface="ＭＳ 明朝" panose="02020609040205080304" pitchFamily="17" charset="-128"/>
              <a:ea typeface="ＭＳ 明朝" panose="02020609040205080304" pitchFamily="17" charset="-128"/>
            </a:endParaRPr>
          </a:p>
        </p:txBody>
      </p:sp>
      <p:sp>
        <p:nvSpPr>
          <p:cNvPr id="11" name="タイトル 1"/>
          <p:cNvSpPr txBox="1">
            <a:spLocks/>
          </p:cNvSpPr>
          <p:nvPr/>
        </p:nvSpPr>
        <p:spPr>
          <a:xfrm>
            <a:off x="3673743" y="1930540"/>
            <a:ext cx="61519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800" dirty="0" smtClean="0">
                <a:solidFill>
                  <a:srgbClr val="FF0000"/>
                </a:solidFill>
                <a:latin typeface="ＭＳ 明朝" panose="02020609040205080304" pitchFamily="17" charset="-128"/>
                <a:ea typeface="ＭＳ 明朝" panose="02020609040205080304" pitchFamily="17" charset="-128"/>
              </a:rPr>
              <a:t>高い</a:t>
            </a:r>
            <a:r>
              <a:rPr lang="ja-JP" altLang="en-US" sz="4800" dirty="0">
                <a:solidFill>
                  <a:srgbClr val="FF0000"/>
                </a:solidFill>
                <a:latin typeface="ＭＳ 明朝" panose="02020609040205080304" pitchFamily="17" charset="-128"/>
                <a:ea typeface="ＭＳ 明朝" panose="02020609040205080304" pitchFamily="17" charset="-128"/>
              </a:rPr>
              <a:t>目標</a:t>
            </a:r>
          </a:p>
        </p:txBody>
      </p:sp>
      <p:cxnSp>
        <p:nvCxnSpPr>
          <p:cNvPr id="12" name="直線コネクタ 11"/>
          <p:cNvCxnSpPr/>
          <p:nvPr/>
        </p:nvCxnSpPr>
        <p:spPr>
          <a:xfrm>
            <a:off x="6497094" y="2887585"/>
            <a:ext cx="0" cy="97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304714" y="2887585"/>
            <a:ext cx="0" cy="97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48574" y="155865"/>
            <a:ext cx="6955750" cy="6546273"/>
          </a:xfrm>
          <a:prstGeom prst="rect">
            <a:avLst/>
          </a:prstGeom>
          <a:noFill/>
        </p:spPr>
        <p:txBody>
          <a:bodyPr vert="eaVert" wrap="square" rtlCol="0">
            <a:spAutoFit/>
          </a:bodyPr>
          <a:lstStyle/>
          <a:p>
            <a:r>
              <a:rPr lang="ja-JP" altLang="en-US" sz="4800" dirty="0">
                <a:latin typeface="ＭＳ 明朝" panose="02020609040205080304" pitchFamily="17" charset="-128"/>
                <a:ea typeface="ＭＳ 明朝" panose="02020609040205080304" pitchFamily="17" charset="-128"/>
              </a:rPr>
              <a:t>　いよいよ日本経済は先の見えない時代に突入したという感がある。今こそ激動期だという認識が大切だ。これまでのやり方はもはや通用しない。過去の成功体験をいったん白紙に戻すという思い切った姿勢が経営者に求められる。</a:t>
            </a:r>
          </a:p>
        </p:txBody>
      </p:sp>
      <p:sp>
        <p:nvSpPr>
          <p:cNvPr id="5" name="テキスト ボックス 4"/>
          <p:cNvSpPr txBox="1"/>
          <p:nvPr/>
        </p:nvSpPr>
        <p:spPr>
          <a:xfrm>
            <a:off x="8765209" y="155865"/>
            <a:ext cx="861774" cy="6546273"/>
          </a:xfrm>
          <a:prstGeom prst="rect">
            <a:avLst/>
          </a:prstGeom>
          <a:noFill/>
        </p:spPr>
        <p:txBody>
          <a:bodyPr vert="eaVert" wrap="square" rtlCol="0">
            <a:spAutoFit/>
          </a:bodyPr>
          <a:lstStyle/>
          <a:p>
            <a:pPr algn="ctr"/>
            <a:r>
              <a:rPr lang="ja-JP" altLang="en-US" sz="4400" dirty="0">
                <a:latin typeface="ＭＳ 明朝" panose="02020609040205080304" pitchFamily="17" charset="-128"/>
                <a:ea typeface="ＭＳ 明朝" panose="02020609040205080304" pitchFamily="17" charset="-128"/>
              </a:rPr>
              <a:t>日本経済新聞</a:t>
            </a:r>
          </a:p>
        </p:txBody>
      </p:sp>
      <p:sp>
        <p:nvSpPr>
          <p:cNvPr id="6" name="テキスト ボックス 5"/>
          <p:cNvSpPr txBox="1"/>
          <p:nvPr/>
        </p:nvSpPr>
        <p:spPr>
          <a:xfrm>
            <a:off x="10070373" y="69272"/>
            <a:ext cx="1415772" cy="7017329"/>
          </a:xfrm>
          <a:prstGeom prst="rect">
            <a:avLst/>
          </a:prstGeom>
          <a:noFill/>
        </p:spPr>
        <p:txBody>
          <a:bodyPr vert="eaVert" wrap="square" rtlCol="0">
            <a:spAutoFit/>
          </a:bodyPr>
          <a:lstStyle/>
          <a:p>
            <a:pPr algn="ctr"/>
            <a:r>
              <a:rPr lang="ja-JP" altLang="en-US" sz="4000" dirty="0">
                <a:latin typeface="ＭＳ 明朝" panose="02020609040205080304" pitchFamily="17" charset="-128"/>
                <a:ea typeface="ＭＳ 明朝" panose="02020609040205080304" pitchFamily="17" charset="-128"/>
              </a:rPr>
              <a:t>一九六四年（昭和三九年</a:t>
            </a:r>
            <a:r>
              <a:rPr lang="ja-JP" altLang="en-US" sz="4000" dirty="0" smtClean="0">
                <a:latin typeface="ＭＳ 明朝" panose="02020609040205080304" pitchFamily="17" charset="-128"/>
                <a:ea typeface="ＭＳ 明朝" panose="02020609040205080304" pitchFamily="17" charset="-128"/>
              </a:rPr>
              <a:t>）</a:t>
            </a:r>
            <a:endParaRPr lang="en-US" altLang="ja-JP" sz="4000" dirty="0" smtClean="0">
              <a:latin typeface="ＭＳ 明朝" panose="02020609040205080304" pitchFamily="17" charset="-128"/>
              <a:ea typeface="ＭＳ 明朝" panose="02020609040205080304" pitchFamily="17" charset="-128"/>
            </a:endParaRPr>
          </a:p>
          <a:p>
            <a:pPr algn="ctr"/>
            <a:r>
              <a:rPr lang="ja-JP" altLang="en-US" sz="4000" dirty="0" smtClean="0">
                <a:latin typeface="ＭＳ 明朝" panose="02020609040205080304" pitchFamily="17" charset="-128"/>
                <a:ea typeface="ＭＳ 明朝" panose="02020609040205080304" pitchFamily="17" charset="-128"/>
              </a:rPr>
              <a:t>九月</a:t>
            </a:r>
            <a:r>
              <a:rPr lang="ja-JP" altLang="en-US" sz="4000" dirty="0">
                <a:latin typeface="ＭＳ 明朝" panose="02020609040205080304" pitchFamily="17" charset="-128"/>
                <a:ea typeface="ＭＳ 明朝" panose="02020609040205080304" pitchFamily="17" charset="-128"/>
              </a:rPr>
              <a:t>一日</a:t>
            </a:r>
          </a:p>
        </p:txBody>
      </p:sp>
    </p:spTree>
    <p:extLst>
      <p:ext uri="{BB962C8B-B14F-4D97-AF65-F5344CB8AC3E}">
        <p14:creationId xmlns:p14="http://schemas.microsoft.com/office/powerpoint/2010/main" val="35838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a:off x="2985253" y="987086"/>
            <a:ext cx="7110412" cy="3784054"/>
          </a:xfrm>
          <a:prstGeom prst="rtTriangle">
            <a:avLst/>
          </a:prstGeom>
          <a:solidFill>
            <a:schemeClr val="accent1">
              <a:alpha val="40000"/>
            </a:schemeClr>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テキスト ボックス 2"/>
          <p:cNvSpPr txBox="1">
            <a:spLocks noChangeArrowheads="1"/>
          </p:cNvSpPr>
          <p:nvPr/>
        </p:nvSpPr>
        <p:spPr bwMode="auto">
          <a:xfrm>
            <a:off x="8536741" y="407407"/>
            <a:ext cx="27352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4400" b="1" dirty="0">
                <a:solidFill>
                  <a:srgbClr val="FF0000"/>
                </a:solidFill>
                <a:latin typeface="ＭＳ 明朝" pitchFamily="17" charset="-128"/>
                <a:ea typeface="ＭＳ 明朝" pitchFamily="17" charset="-128"/>
              </a:rPr>
              <a:t>ねらう</a:t>
            </a:r>
          </a:p>
        </p:txBody>
      </p:sp>
      <p:sp>
        <p:nvSpPr>
          <p:cNvPr id="13" name="テキスト ボックス 17"/>
          <p:cNvSpPr txBox="1">
            <a:spLocks noChangeArrowheads="1"/>
          </p:cNvSpPr>
          <p:nvPr/>
        </p:nvSpPr>
        <p:spPr bwMode="auto">
          <a:xfrm>
            <a:off x="2415340" y="3850695"/>
            <a:ext cx="2736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4400" b="1">
                <a:solidFill>
                  <a:srgbClr val="FF0000"/>
                </a:solidFill>
                <a:latin typeface="ＭＳ 明朝" pitchFamily="17" charset="-128"/>
                <a:ea typeface="ＭＳ 明朝" pitchFamily="17" charset="-128"/>
              </a:rPr>
              <a:t>つかむ</a:t>
            </a:r>
          </a:p>
        </p:txBody>
      </p:sp>
      <p:sp>
        <p:nvSpPr>
          <p:cNvPr id="14" name="テキスト ボックス 18"/>
          <p:cNvSpPr txBox="1">
            <a:spLocks noChangeArrowheads="1"/>
          </p:cNvSpPr>
          <p:nvPr/>
        </p:nvSpPr>
        <p:spPr bwMode="auto">
          <a:xfrm>
            <a:off x="5944353" y="2567995"/>
            <a:ext cx="27352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4400" b="1">
                <a:solidFill>
                  <a:srgbClr val="FF0000"/>
                </a:solidFill>
                <a:latin typeface="ＭＳ 明朝" pitchFamily="17" charset="-128"/>
                <a:ea typeface="ＭＳ 明朝" pitchFamily="17" charset="-128"/>
              </a:rPr>
              <a:t>つくる</a:t>
            </a:r>
          </a:p>
        </p:txBody>
      </p:sp>
      <p:sp>
        <p:nvSpPr>
          <p:cNvPr id="15" name="テキスト ボックス 13"/>
          <p:cNvSpPr txBox="1">
            <a:spLocks noChangeArrowheads="1"/>
          </p:cNvSpPr>
          <p:nvPr/>
        </p:nvSpPr>
        <p:spPr bwMode="auto">
          <a:xfrm>
            <a:off x="2046360" y="80713"/>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16" name="テキスト ボックス 66"/>
          <p:cNvSpPr txBox="1">
            <a:spLocks noChangeArrowheads="1"/>
          </p:cNvSpPr>
          <p:nvPr/>
        </p:nvSpPr>
        <p:spPr bwMode="auto">
          <a:xfrm>
            <a:off x="10498469"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将来</a:t>
            </a:r>
          </a:p>
        </p:txBody>
      </p:sp>
      <p:sp>
        <p:nvSpPr>
          <p:cNvPr id="17" name="テキスト ボックス 67"/>
          <p:cNvSpPr txBox="1">
            <a:spLocks noChangeArrowheads="1"/>
          </p:cNvSpPr>
          <p:nvPr/>
        </p:nvSpPr>
        <p:spPr bwMode="auto">
          <a:xfrm>
            <a:off x="863854" y="4211608"/>
            <a:ext cx="677108" cy="11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過去</a:t>
            </a:r>
          </a:p>
        </p:txBody>
      </p:sp>
      <p:cxnSp>
        <p:nvCxnSpPr>
          <p:cNvPr id="18" name="直線コネクタ 17"/>
          <p:cNvCxnSpPr/>
          <p:nvPr/>
        </p:nvCxnSpPr>
        <p:spPr>
          <a:xfrm>
            <a:off x="1420693" y="4775972"/>
            <a:ext cx="919804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2903961" y="616768"/>
            <a:ext cx="40" cy="5771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3"/>
          <p:cNvSpPr txBox="1">
            <a:spLocks noChangeArrowheads="1"/>
          </p:cNvSpPr>
          <p:nvPr/>
        </p:nvSpPr>
        <p:spPr bwMode="auto">
          <a:xfrm>
            <a:off x="2046360" y="6291647"/>
            <a:ext cx="1715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他人</a:t>
            </a:r>
            <a:endParaRPr lang="en-US" altLang="ja-JP" sz="3200" b="1" dirty="0">
              <a:solidFill>
                <a:schemeClr val="bg2">
                  <a:lumMod val="10000"/>
                </a:schemeClr>
              </a:solidFill>
              <a:latin typeface="ＭＳ 明朝" pitchFamily="17" charset="-128"/>
              <a:ea typeface="ＭＳ 明朝" pitchFamily="17" charset="-128"/>
            </a:endParaRPr>
          </a:p>
        </p:txBody>
      </p:sp>
      <p:sp>
        <p:nvSpPr>
          <p:cNvPr id="21" name="テキスト ボックス 70"/>
          <p:cNvSpPr txBox="1">
            <a:spLocks noChangeArrowheads="1"/>
          </p:cNvSpPr>
          <p:nvPr/>
        </p:nvSpPr>
        <p:spPr bwMode="auto">
          <a:xfrm>
            <a:off x="2330666" y="4207466"/>
            <a:ext cx="1146631" cy="1077218"/>
          </a:xfrm>
          <a:prstGeom prst="rect">
            <a:avLst/>
          </a:prstGeom>
          <a:solidFill>
            <a:schemeClr val="bg1">
              <a:alpha val="50000"/>
            </a:schemeClr>
          </a:solidFill>
          <a:ln>
            <a:noFill/>
          </a:ln>
          <a:extLst/>
        </p:spPr>
        <p:txBody>
          <a:bodyPr vert="horz"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b="1" dirty="0">
                <a:solidFill>
                  <a:schemeClr val="bg2">
                    <a:lumMod val="10000"/>
                  </a:schemeClr>
                </a:solidFill>
                <a:latin typeface="ＭＳ 明朝" pitchFamily="17" charset="-128"/>
                <a:ea typeface="ＭＳ 明朝" pitchFamily="17" charset="-128"/>
              </a:rPr>
              <a:t>今</a:t>
            </a:r>
            <a:endParaRPr lang="en-US" altLang="ja-JP" sz="3200" b="1" dirty="0">
              <a:solidFill>
                <a:schemeClr val="bg2">
                  <a:lumMod val="10000"/>
                </a:schemeClr>
              </a:solidFill>
              <a:latin typeface="ＭＳ 明朝" pitchFamily="17" charset="-128"/>
              <a:ea typeface="ＭＳ 明朝" pitchFamily="17" charset="-128"/>
            </a:endParaRPr>
          </a:p>
          <a:p>
            <a:pPr algn="ctr" eaLnBrk="1" hangingPunct="1"/>
            <a:r>
              <a:rPr lang="ja-JP" altLang="en-US" sz="3200" b="1" dirty="0">
                <a:solidFill>
                  <a:schemeClr val="bg2">
                    <a:lumMod val="10000"/>
                  </a:schemeClr>
                </a:solidFill>
                <a:latin typeface="ＭＳ 明朝" pitchFamily="17" charset="-128"/>
                <a:ea typeface="ＭＳ 明朝" pitchFamily="17" charset="-128"/>
              </a:rPr>
              <a:t>自分</a:t>
            </a:r>
            <a:endParaRPr lang="en-US" altLang="ja-JP" sz="3200" b="1" dirty="0">
              <a:solidFill>
                <a:schemeClr val="bg2">
                  <a:lumMod val="10000"/>
                </a:schemeClr>
              </a:solidFill>
              <a:latin typeface="ＭＳ 明朝" pitchFamily="17" charset="-128"/>
              <a:ea typeface="ＭＳ 明朝" pitchFamily="17" charset="-128"/>
            </a:endParaRPr>
          </a:p>
        </p:txBody>
      </p:sp>
    </p:spTree>
    <p:extLst>
      <p:ext uri="{BB962C8B-B14F-4D97-AF65-F5344CB8AC3E}">
        <p14:creationId xmlns:p14="http://schemas.microsoft.com/office/powerpoint/2010/main" val="36549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469</Words>
  <Application>Microsoft Office PowerPoint</Application>
  <PresentationFormat>ワイド画面</PresentationFormat>
  <Paragraphs>144</Paragraphs>
  <Slides>27</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明朝</vt:lpstr>
      <vt:lpstr>Arial</vt:lpstr>
      <vt:lpstr>Calibri</vt:lpstr>
      <vt:lpstr>Calibri Light</vt:lpstr>
      <vt:lpstr>Wingdings</vt:lpstr>
      <vt:lpstr>Office テーマ</vt:lpstr>
      <vt:lpstr>PowerPoint プレゼンテーション</vt:lpstr>
      <vt:lpstr>昔の偉い人の名言</vt:lpstr>
      <vt:lpstr>興味 関心</vt:lpstr>
      <vt:lpstr>脳力</vt:lpstr>
      <vt:lpstr>判断</vt:lpstr>
      <vt:lpstr>PowerPoint プレゼンテーション</vt:lpstr>
      <vt:lpstr>　　成長とは？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sos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kitagawa</dc:creator>
  <cp:lastModifiedBy>kitagawa</cp:lastModifiedBy>
  <cp:revision>52</cp:revision>
  <dcterms:created xsi:type="dcterms:W3CDTF">2014-02-18T12:04:24Z</dcterms:created>
  <dcterms:modified xsi:type="dcterms:W3CDTF">2015-01-21T02:38:56Z</dcterms:modified>
</cp:coreProperties>
</file>