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85" r:id="rId5"/>
    <p:sldMasterId id="2147483798" r:id="rId6"/>
    <p:sldMasterId id="2147483811" r:id="rId7"/>
    <p:sldMasterId id="2147483824" r:id="rId8"/>
    <p:sldMasterId id="2147483837" r:id="rId9"/>
    <p:sldMasterId id="2147483853" r:id="rId10"/>
    <p:sldMasterId id="2147483869" r:id="rId11"/>
    <p:sldMasterId id="2147486418" r:id="rId12"/>
    <p:sldMasterId id="2147486436" r:id="rId13"/>
    <p:sldMasterId id="2147486531" r:id="rId14"/>
    <p:sldMasterId id="2147489050" r:id="rId15"/>
    <p:sldMasterId id="2147489065" r:id="rId16"/>
    <p:sldMasterId id="2147489077" r:id="rId17"/>
    <p:sldMasterId id="2147489092" r:id="rId18"/>
    <p:sldMasterId id="2147489107" r:id="rId19"/>
  </p:sldMasterIdLst>
  <p:notesMasterIdLst>
    <p:notesMasterId r:id="rId100"/>
  </p:notesMasterIdLst>
  <p:handoutMasterIdLst>
    <p:handoutMasterId r:id="rId101"/>
  </p:handoutMasterIdLst>
  <p:sldIdLst>
    <p:sldId id="414" r:id="rId20"/>
    <p:sldId id="373" r:id="rId21"/>
    <p:sldId id="374" r:id="rId22"/>
    <p:sldId id="524" r:id="rId23"/>
    <p:sldId id="344" r:id="rId24"/>
    <p:sldId id="345" r:id="rId25"/>
    <p:sldId id="346" r:id="rId26"/>
    <p:sldId id="347" r:id="rId27"/>
    <p:sldId id="348" r:id="rId28"/>
    <p:sldId id="395" r:id="rId29"/>
    <p:sldId id="289" r:id="rId30"/>
    <p:sldId id="273" r:id="rId31"/>
    <p:sldId id="375" r:id="rId32"/>
    <p:sldId id="351" r:id="rId33"/>
    <p:sldId id="609" r:id="rId34"/>
    <p:sldId id="352" r:id="rId35"/>
    <p:sldId id="396" r:id="rId36"/>
    <p:sldId id="267" r:id="rId37"/>
    <p:sldId id="268" r:id="rId38"/>
    <p:sldId id="270" r:id="rId39"/>
    <p:sldId id="299" r:id="rId40"/>
    <p:sldId id="298" r:id="rId41"/>
    <p:sldId id="560" r:id="rId42"/>
    <p:sldId id="559" r:id="rId43"/>
    <p:sldId id="561" r:id="rId44"/>
    <p:sldId id="562" r:id="rId45"/>
    <p:sldId id="563" r:id="rId46"/>
    <p:sldId id="566" r:id="rId47"/>
    <p:sldId id="397" r:id="rId48"/>
    <p:sldId id="527" r:id="rId49"/>
    <p:sldId id="529" r:id="rId50"/>
    <p:sldId id="531" r:id="rId51"/>
    <p:sldId id="534" r:id="rId52"/>
    <p:sldId id="543" r:id="rId53"/>
    <p:sldId id="546" r:id="rId54"/>
    <p:sldId id="552" r:id="rId55"/>
    <p:sldId id="553" r:id="rId56"/>
    <p:sldId id="604" r:id="rId57"/>
    <p:sldId id="557" r:id="rId58"/>
    <p:sldId id="607" r:id="rId59"/>
    <p:sldId id="592" r:id="rId60"/>
    <p:sldId id="593" r:id="rId61"/>
    <p:sldId id="594" r:id="rId62"/>
    <p:sldId id="595" r:id="rId63"/>
    <p:sldId id="398" r:id="rId64"/>
    <p:sldId id="574" r:id="rId65"/>
    <p:sldId id="575" r:id="rId66"/>
    <p:sldId id="605" r:id="rId67"/>
    <p:sldId id="606" r:id="rId68"/>
    <p:sldId id="573" r:id="rId69"/>
    <p:sldId id="608" r:id="rId70"/>
    <p:sldId id="417" r:id="rId71"/>
    <p:sldId id="418" r:id="rId72"/>
    <p:sldId id="405" r:id="rId73"/>
    <p:sldId id="334" r:id="rId74"/>
    <p:sldId id="343" r:id="rId75"/>
    <p:sldId id="415" r:id="rId76"/>
    <p:sldId id="416" r:id="rId77"/>
    <p:sldId id="586" r:id="rId78"/>
    <p:sldId id="587" r:id="rId79"/>
    <p:sldId id="589" r:id="rId80"/>
    <p:sldId id="590" r:id="rId81"/>
    <p:sldId id="591" r:id="rId82"/>
    <p:sldId id="584" r:id="rId83"/>
    <p:sldId id="576" r:id="rId84"/>
    <p:sldId id="577" r:id="rId85"/>
    <p:sldId id="578" r:id="rId86"/>
    <p:sldId id="579" r:id="rId87"/>
    <p:sldId id="601" r:id="rId88"/>
    <p:sldId id="602" r:id="rId89"/>
    <p:sldId id="603" r:id="rId90"/>
    <p:sldId id="580" r:id="rId91"/>
    <p:sldId id="581" r:id="rId92"/>
    <p:sldId id="582" r:id="rId93"/>
    <p:sldId id="583" r:id="rId94"/>
    <p:sldId id="572" r:id="rId95"/>
    <p:sldId id="516" r:id="rId96"/>
    <p:sldId id="517" r:id="rId97"/>
    <p:sldId id="519" r:id="rId98"/>
    <p:sldId id="525" r:id="rId9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876" autoAdjust="0"/>
    <p:restoredTop sz="94728" autoAdjust="0"/>
  </p:normalViewPr>
  <p:slideViewPr>
    <p:cSldViewPr>
      <p:cViewPr varScale="1">
        <p:scale>
          <a:sx n="73" d="100"/>
          <a:sy n="73" d="100"/>
        </p:scale>
        <p:origin x="-1026"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336"/>
    </p:cViewPr>
  </p:sorterViewPr>
  <p:notesViewPr>
    <p:cSldViewPr>
      <p:cViewPr varScale="1">
        <p:scale>
          <a:sx n="60" d="100"/>
          <a:sy n="60" d="100"/>
        </p:scale>
        <p:origin x="-2992" y="-104"/>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654AD-AE77-4422-A3CA-8E1FE52B0A8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CA1EF620-9423-4C5F-BBF0-EB2C5AD4D6CA}">
      <dgm:prSet phldrT="[テキスト]"/>
      <dgm:spPr>
        <a:solidFill>
          <a:srgbClr val="BE6F34"/>
        </a:solidFill>
      </dgm:spPr>
      <dgm:t>
        <a:bodyPr/>
        <a:lstStyle/>
        <a:p>
          <a:r>
            <a:rPr kumimoji="1" lang="ja-JP" altLang="en-US" u="sng" dirty="0" smtClean="0"/>
            <a:t>キオスク</a:t>
          </a:r>
          <a:r>
            <a:rPr kumimoji="1" lang="en-US" altLang="ja-JP" u="sng" dirty="0" smtClean="0"/>
            <a:t/>
          </a:r>
          <a:br>
            <a:rPr kumimoji="1" lang="en-US" altLang="ja-JP" u="sng" dirty="0" smtClean="0"/>
          </a:br>
          <a:r>
            <a:rPr kumimoji="1" lang="ja-JP" altLang="en-US" u="sng" dirty="0" smtClean="0"/>
            <a:t>情報端末</a:t>
          </a:r>
          <a:r>
            <a:rPr kumimoji="1" lang="en-US" altLang="ja-JP" u="sng" dirty="0" smtClean="0"/>
            <a:t/>
          </a:r>
          <a:br>
            <a:rPr kumimoji="1" lang="en-US" altLang="ja-JP" u="sng" dirty="0" smtClean="0"/>
          </a:br>
          <a:r>
            <a:rPr kumimoji="1" lang="ja-JP" altLang="en-US" u="none" dirty="0" smtClean="0"/>
            <a:t>タッチパネル</a:t>
          </a:r>
          <a:r>
            <a:rPr kumimoji="1" lang="en-US" altLang="ja-JP" u="none" dirty="0" smtClean="0"/>
            <a:t/>
          </a:r>
          <a:br>
            <a:rPr kumimoji="1" lang="en-US" altLang="ja-JP" u="none" dirty="0" smtClean="0"/>
          </a:br>
          <a:r>
            <a:rPr kumimoji="1" lang="ja-JP" altLang="en-US" u="none" dirty="0" smtClean="0"/>
            <a:t>操作型の</a:t>
          </a:r>
          <a:r>
            <a:rPr kumimoji="1" lang="ja-JP" altLang="en-US" dirty="0" smtClean="0"/>
            <a:t>情報サービス端末</a:t>
          </a:r>
          <a:endParaRPr kumimoji="1" lang="ja-JP" altLang="en-US" dirty="0"/>
        </a:p>
      </dgm:t>
    </dgm:pt>
    <dgm:pt modelId="{2F993CE8-95BD-4782-B229-793A19AC2CB6}" type="parTrans" cxnId="{03BF4163-8AFB-4364-B8D0-B2BC8E361D11}">
      <dgm:prSet/>
      <dgm:spPr/>
      <dgm:t>
        <a:bodyPr/>
        <a:lstStyle/>
        <a:p>
          <a:endParaRPr kumimoji="1" lang="ja-JP" altLang="en-US"/>
        </a:p>
      </dgm:t>
    </dgm:pt>
    <dgm:pt modelId="{D7ADC95E-C60D-4B84-A729-26E583EFB2EB}" type="sibTrans" cxnId="{03BF4163-8AFB-4364-B8D0-B2BC8E361D11}">
      <dgm:prSet/>
      <dgm:spPr/>
      <dgm:t>
        <a:bodyPr/>
        <a:lstStyle/>
        <a:p>
          <a:endParaRPr kumimoji="1" lang="ja-JP" altLang="en-US"/>
        </a:p>
      </dgm:t>
    </dgm:pt>
    <dgm:pt modelId="{C9628AEC-8E90-4DE2-80ED-2E2FACF0FF02}">
      <dgm:prSet phldrT="[テキスト]"/>
      <dgm:spPr>
        <a:solidFill>
          <a:srgbClr val="008A3E"/>
        </a:solidFill>
      </dgm:spPr>
      <dgm:t>
        <a:bodyPr/>
        <a:lstStyle/>
        <a:p>
          <a:r>
            <a:rPr kumimoji="1" lang="ja-JP" altLang="en-US" u="sng" dirty="0" smtClean="0"/>
            <a:t>モバイル案内</a:t>
          </a:r>
          <a:r>
            <a:rPr kumimoji="1" lang="en-US" altLang="ja-JP" dirty="0" smtClean="0"/>
            <a:t/>
          </a:r>
          <a:br>
            <a:rPr kumimoji="1" lang="en-US" altLang="ja-JP" dirty="0" smtClean="0"/>
          </a:br>
          <a:r>
            <a:rPr kumimoji="1" lang="ja-JP" altLang="en-US" dirty="0" smtClean="0"/>
            <a:t>スマートフォン・携帯電話連動の施設案内</a:t>
          </a:r>
          <a:endParaRPr kumimoji="1" lang="ja-JP" altLang="en-US" dirty="0"/>
        </a:p>
      </dgm:t>
    </dgm:pt>
    <dgm:pt modelId="{F950397D-8229-48A0-8402-867BD5A337BC}" type="parTrans" cxnId="{38974E5B-59E2-40AE-919C-CCF68E72EE5B}">
      <dgm:prSet/>
      <dgm:spPr/>
      <dgm:t>
        <a:bodyPr/>
        <a:lstStyle/>
        <a:p>
          <a:endParaRPr kumimoji="1" lang="ja-JP" altLang="en-US"/>
        </a:p>
      </dgm:t>
    </dgm:pt>
    <dgm:pt modelId="{10D7B30B-4CBE-4B48-AD6A-424742DEE9BB}" type="sibTrans" cxnId="{38974E5B-59E2-40AE-919C-CCF68E72EE5B}">
      <dgm:prSet/>
      <dgm:spPr/>
      <dgm:t>
        <a:bodyPr/>
        <a:lstStyle/>
        <a:p>
          <a:endParaRPr kumimoji="1" lang="ja-JP" altLang="en-US"/>
        </a:p>
      </dgm:t>
    </dgm:pt>
    <dgm:pt modelId="{61C2D4B9-9C3F-47FC-869B-9133AA9132D4}">
      <dgm:prSet phldrT="[テキスト]"/>
      <dgm:spPr>
        <a:solidFill>
          <a:srgbClr val="0070C0"/>
        </a:solidFill>
      </dgm:spPr>
      <dgm:t>
        <a:bodyPr/>
        <a:lstStyle/>
        <a:p>
          <a:r>
            <a:rPr kumimoji="1" lang="ja-JP" altLang="en-US" u="sng" dirty="0" smtClean="0"/>
            <a:t>測位サービス</a:t>
          </a:r>
          <a:r>
            <a:rPr kumimoji="1" lang="en-US" altLang="ja-JP" dirty="0" smtClean="0"/>
            <a:t/>
          </a:r>
          <a:br>
            <a:rPr kumimoji="1" lang="en-US" altLang="ja-JP" dirty="0" smtClean="0"/>
          </a:br>
          <a:r>
            <a:rPr kumimoji="1" lang="ja-JP" altLang="en-US" dirty="0" smtClean="0"/>
            <a:t>ＷｉＦｉによる子供の位置測位サービス</a:t>
          </a:r>
          <a:endParaRPr kumimoji="1" lang="ja-JP" altLang="en-US" dirty="0"/>
        </a:p>
      </dgm:t>
    </dgm:pt>
    <dgm:pt modelId="{9D0DDBE2-AB00-42F4-901D-807DE091D0A9}" type="parTrans" cxnId="{AB369B43-2CDE-4E4F-8B3D-604F270D00FE}">
      <dgm:prSet/>
      <dgm:spPr/>
      <dgm:t>
        <a:bodyPr/>
        <a:lstStyle/>
        <a:p>
          <a:endParaRPr kumimoji="1" lang="ja-JP" altLang="en-US"/>
        </a:p>
      </dgm:t>
    </dgm:pt>
    <dgm:pt modelId="{4F7BA665-4844-40B6-AA24-32631CAAF707}" type="sibTrans" cxnId="{AB369B43-2CDE-4E4F-8B3D-604F270D00FE}">
      <dgm:prSet/>
      <dgm:spPr/>
      <dgm:t>
        <a:bodyPr/>
        <a:lstStyle/>
        <a:p>
          <a:endParaRPr kumimoji="1" lang="ja-JP" altLang="en-US"/>
        </a:p>
      </dgm:t>
    </dgm:pt>
    <dgm:pt modelId="{683948D6-1F7D-47C2-8CF8-E933EC7EE7E0}">
      <dgm:prSet phldrT="[テキスト]"/>
      <dgm:spPr>
        <a:solidFill>
          <a:srgbClr val="AD237F"/>
        </a:solidFill>
      </dgm:spPr>
      <dgm:t>
        <a:bodyPr/>
        <a:lstStyle/>
        <a:p>
          <a:r>
            <a:rPr kumimoji="1" lang="ja-JP" altLang="en-US" u="sng" dirty="0" smtClean="0"/>
            <a:t>監視と案内</a:t>
          </a:r>
          <a:r>
            <a:rPr kumimoji="1" lang="en-US" altLang="ja-JP" dirty="0" smtClean="0"/>
            <a:t/>
          </a:r>
          <a:br>
            <a:rPr kumimoji="1" lang="en-US" altLang="ja-JP" dirty="0" smtClean="0"/>
          </a:br>
          <a:r>
            <a:rPr kumimoji="1" lang="en-US" altLang="ja-JP" dirty="0" smtClean="0"/>
            <a:t>CCTV</a:t>
          </a:r>
          <a:r>
            <a:rPr kumimoji="1" lang="ja-JP" altLang="en-US" dirty="0" smtClean="0"/>
            <a:t>カメラ、気象センサ、マイク、スピーカ、による監視と案内</a:t>
          </a:r>
          <a:endParaRPr kumimoji="1" lang="ja-JP" altLang="en-US" dirty="0"/>
        </a:p>
      </dgm:t>
    </dgm:pt>
    <dgm:pt modelId="{EC2F982B-8EA9-4355-AEB5-145AE57C542A}" type="parTrans" cxnId="{0A9845E6-E3B4-4530-ADAC-5D38B7C8C9E8}">
      <dgm:prSet/>
      <dgm:spPr/>
      <dgm:t>
        <a:bodyPr/>
        <a:lstStyle/>
        <a:p>
          <a:endParaRPr kumimoji="1" lang="ja-JP" altLang="en-US"/>
        </a:p>
      </dgm:t>
    </dgm:pt>
    <dgm:pt modelId="{E0E3CFF5-91EA-45B6-B072-4ECBEDB4EA85}" type="sibTrans" cxnId="{0A9845E6-E3B4-4530-ADAC-5D38B7C8C9E8}">
      <dgm:prSet/>
      <dgm:spPr/>
      <dgm:t>
        <a:bodyPr/>
        <a:lstStyle/>
        <a:p>
          <a:endParaRPr kumimoji="1" lang="ja-JP" altLang="en-US"/>
        </a:p>
      </dgm:t>
    </dgm:pt>
    <dgm:pt modelId="{D1E7A2AA-E862-4CE1-B4CD-25A5C9B223A6}">
      <dgm:prSet phldrT="[テキスト]"/>
      <dgm:spPr>
        <a:solidFill>
          <a:srgbClr val="C00000"/>
        </a:solidFill>
      </dgm:spPr>
      <dgm:t>
        <a:bodyPr/>
        <a:lstStyle/>
        <a:p>
          <a:r>
            <a:rPr kumimoji="1" lang="en-US" altLang="ja-JP" u="sng" dirty="0" smtClean="0"/>
            <a:t>U-Pole</a:t>
          </a:r>
          <a:r>
            <a:rPr kumimoji="1" lang="en-US" altLang="ja-JP" dirty="0" smtClean="0"/>
            <a:t/>
          </a:r>
          <a:br>
            <a:rPr kumimoji="1" lang="en-US" altLang="ja-JP" dirty="0" smtClean="0"/>
          </a:br>
          <a:r>
            <a:rPr kumimoji="1" lang="ja-JP" altLang="en-US" dirty="0" smtClean="0"/>
            <a:t>カメラ・センサーなどを備えたインテリジェント</a:t>
          </a:r>
          <a:r>
            <a:rPr kumimoji="1" lang="en-US" altLang="ja-JP" dirty="0" smtClean="0"/>
            <a:t/>
          </a:r>
          <a:br>
            <a:rPr kumimoji="1" lang="en-US" altLang="ja-JP" dirty="0" smtClean="0"/>
          </a:br>
          <a:r>
            <a:rPr kumimoji="1" lang="ja-JP" altLang="en-US" dirty="0" smtClean="0"/>
            <a:t>街路灯</a:t>
          </a:r>
          <a:endParaRPr kumimoji="1" lang="ja-JP" altLang="en-US" dirty="0"/>
        </a:p>
      </dgm:t>
    </dgm:pt>
    <dgm:pt modelId="{68846B63-B8A9-47DF-B41F-5258C3A3CF64}" type="parTrans" cxnId="{5ADEB8A2-55F4-4017-96C4-4B12394490AC}">
      <dgm:prSet/>
      <dgm:spPr/>
      <dgm:t>
        <a:bodyPr/>
        <a:lstStyle/>
        <a:p>
          <a:endParaRPr kumimoji="1" lang="ja-JP" altLang="en-US"/>
        </a:p>
      </dgm:t>
    </dgm:pt>
    <dgm:pt modelId="{E9D95923-3AE6-4FB6-BF55-BF5B76A6DAC8}" type="sibTrans" cxnId="{5ADEB8A2-55F4-4017-96C4-4B12394490AC}">
      <dgm:prSet/>
      <dgm:spPr/>
      <dgm:t>
        <a:bodyPr/>
        <a:lstStyle/>
        <a:p>
          <a:endParaRPr kumimoji="1" lang="ja-JP" altLang="en-US"/>
        </a:p>
      </dgm:t>
    </dgm:pt>
    <dgm:pt modelId="{B042D803-4E77-41EA-869C-3930FB6250AB}" type="pres">
      <dgm:prSet presAssocID="{EE2654AD-AE77-4422-A3CA-8E1FE52B0A8D}" presName="cycle" presStyleCnt="0">
        <dgm:presLayoutVars>
          <dgm:dir/>
          <dgm:resizeHandles val="exact"/>
        </dgm:presLayoutVars>
      </dgm:prSet>
      <dgm:spPr/>
      <dgm:t>
        <a:bodyPr/>
        <a:lstStyle/>
        <a:p>
          <a:endParaRPr kumimoji="1" lang="ja-JP" altLang="en-US"/>
        </a:p>
      </dgm:t>
    </dgm:pt>
    <dgm:pt modelId="{3C140F22-0C2F-4B24-9ACF-D43EBD420404}" type="pres">
      <dgm:prSet presAssocID="{D1E7A2AA-E862-4CE1-B4CD-25A5C9B223A6}" presName="node" presStyleLbl="node1" presStyleIdx="0" presStyleCnt="5" custScaleX="134417" custScaleY="127570">
        <dgm:presLayoutVars>
          <dgm:bulletEnabled val="1"/>
        </dgm:presLayoutVars>
      </dgm:prSet>
      <dgm:spPr/>
      <dgm:t>
        <a:bodyPr/>
        <a:lstStyle/>
        <a:p>
          <a:endParaRPr kumimoji="1" lang="ja-JP" altLang="en-US"/>
        </a:p>
      </dgm:t>
    </dgm:pt>
    <dgm:pt modelId="{4B3408C2-091A-4731-B9FA-393F42EECB13}" type="pres">
      <dgm:prSet presAssocID="{E9D95923-3AE6-4FB6-BF55-BF5B76A6DAC8}" presName="sibTrans" presStyleLbl="sibTrans2D1" presStyleIdx="0" presStyleCnt="5" custScaleX="138023" custScaleY="210306"/>
      <dgm:spPr/>
      <dgm:t>
        <a:bodyPr/>
        <a:lstStyle/>
        <a:p>
          <a:endParaRPr kumimoji="1" lang="ja-JP" altLang="en-US"/>
        </a:p>
      </dgm:t>
    </dgm:pt>
    <dgm:pt modelId="{38812057-56ED-4CBE-A187-9613522A0AA6}" type="pres">
      <dgm:prSet presAssocID="{E9D95923-3AE6-4FB6-BF55-BF5B76A6DAC8}" presName="connectorText" presStyleLbl="sibTrans2D1" presStyleIdx="0" presStyleCnt="5"/>
      <dgm:spPr/>
      <dgm:t>
        <a:bodyPr/>
        <a:lstStyle/>
        <a:p>
          <a:endParaRPr kumimoji="1" lang="ja-JP" altLang="en-US"/>
        </a:p>
      </dgm:t>
    </dgm:pt>
    <dgm:pt modelId="{449A9667-C0C8-4669-A264-833D5A2302CD}" type="pres">
      <dgm:prSet presAssocID="{CA1EF620-9423-4C5F-BBF0-EB2C5AD4D6CA}" presName="node" presStyleLbl="node1" presStyleIdx="1" presStyleCnt="5" custScaleX="134417" custScaleY="127570">
        <dgm:presLayoutVars>
          <dgm:bulletEnabled val="1"/>
        </dgm:presLayoutVars>
      </dgm:prSet>
      <dgm:spPr/>
      <dgm:t>
        <a:bodyPr/>
        <a:lstStyle/>
        <a:p>
          <a:endParaRPr kumimoji="1" lang="ja-JP" altLang="en-US"/>
        </a:p>
      </dgm:t>
    </dgm:pt>
    <dgm:pt modelId="{A736A155-0951-484E-A339-881A2DFECD95}" type="pres">
      <dgm:prSet presAssocID="{D7ADC95E-C60D-4B84-A729-26E583EFB2EB}" presName="sibTrans" presStyleLbl="sibTrans2D1" presStyleIdx="1" presStyleCnt="5" custScaleX="138023" custScaleY="210306"/>
      <dgm:spPr/>
      <dgm:t>
        <a:bodyPr/>
        <a:lstStyle/>
        <a:p>
          <a:endParaRPr kumimoji="1" lang="ja-JP" altLang="en-US"/>
        </a:p>
      </dgm:t>
    </dgm:pt>
    <dgm:pt modelId="{8B776F8C-926F-4F62-8C1F-7D05F268014D}" type="pres">
      <dgm:prSet presAssocID="{D7ADC95E-C60D-4B84-A729-26E583EFB2EB}" presName="connectorText" presStyleLbl="sibTrans2D1" presStyleIdx="1" presStyleCnt="5"/>
      <dgm:spPr/>
      <dgm:t>
        <a:bodyPr/>
        <a:lstStyle/>
        <a:p>
          <a:endParaRPr kumimoji="1" lang="ja-JP" altLang="en-US"/>
        </a:p>
      </dgm:t>
    </dgm:pt>
    <dgm:pt modelId="{BE46446F-28A8-459C-9E15-AAF347CB2119}" type="pres">
      <dgm:prSet presAssocID="{C9628AEC-8E90-4DE2-80ED-2E2FACF0FF02}" presName="node" presStyleLbl="node1" presStyleIdx="2" presStyleCnt="5" custScaleX="134417" custScaleY="127570">
        <dgm:presLayoutVars>
          <dgm:bulletEnabled val="1"/>
        </dgm:presLayoutVars>
      </dgm:prSet>
      <dgm:spPr/>
      <dgm:t>
        <a:bodyPr/>
        <a:lstStyle/>
        <a:p>
          <a:endParaRPr kumimoji="1" lang="ja-JP" altLang="en-US"/>
        </a:p>
      </dgm:t>
    </dgm:pt>
    <dgm:pt modelId="{5CEF600D-B7A5-4CCC-B5A7-149DEF57B6C9}" type="pres">
      <dgm:prSet presAssocID="{10D7B30B-4CBE-4B48-AD6A-424742DEE9BB}" presName="sibTrans" presStyleLbl="sibTrans2D1" presStyleIdx="2" presStyleCnt="5" custScaleX="138023" custScaleY="210306"/>
      <dgm:spPr/>
      <dgm:t>
        <a:bodyPr/>
        <a:lstStyle/>
        <a:p>
          <a:endParaRPr kumimoji="1" lang="ja-JP" altLang="en-US"/>
        </a:p>
      </dgm:t>
    </dgm:pt>
    <dgm:pt modelId="{80A65805-5145-42DB-AAF0-8FA286A2628B}" type="pres">
      <dgm:prSet presAssocID="{10D7B30B-4CBE-4B48-AD6A-424742DEE9BB}" presName="connectorText" presStyleLbl="sibTrans2D1" presStyleIdx="2" presStyleCnt="5"/>
      <dgm:spPr/>
      <dgm:t>
        <a:bodyPr/>
        <a:lstStyle/>
        <a:p>
          <a:endParaRPr kumimoji="1" lang="ja-JP" altLang="en-US"/>
        </a:p>
      </dgm:t>
    </dgm:pt>
    <dgm:pt modelId="{6F6FE70B-46AD-453E-8D95-585496C97A53}" type="pres">
      <dgm:prSet presAssocID="{61C2D4B9-9C3F-47FC-869B-9133AA9132D4}" presName="node" presStyleLbl="node1" presStyleIdx="3" presStyleCnt="5" custScaleX="134417" custScaleY="127570">
        <dgm:presLayoutVars>
          <dgm:bulletEnabled val="1"/>
        </dgm:presLayoutVars>
      </dgm:prSet>
      <dgm:spPr/>
      <dgm:t>
        <a:bodyPr/>
        <a:lstStyle/>
        <a:p>
          <a:endParaRPr kumimoji="1" lang="ja-JP" altLang="en-US"/>
        </a:p>
      </dgm:t>
    </dgm:pt>
    <dgm:pt modelId="{59DD41F8-5CAA-4621-A896-59C5D402FFE5}" type="pres">
      <dgm:prSet presAssocID="{4F7BA665-4844-40B6-AA24-32631CAAF707}" presName="sibTrans" presStyleLbl="sibTrans2D1" presStyleIdx="3" presStyleCnt="5" custScaleX="138023" custScaleY="210306"/>
      <dgm:spPr/>
      <dgm:t>
        <a:bodyPr/>
        <a:lstStyle/>
        <a:p>
          <a:endParaRPr kumimoji="1" lang="ja-JP" altLang="en-US"/>
        </a:p>
      </dgm:t>
    </dgm:pt>
    <dgm:pt modelId="{B1575E9D-1CDD-4520-BC21-B8E1AFA31D3C}" type="pres">
      <dgm:prSet presAssocID="{4F7BA665-4844-40B6-AA24-32631CAAF707}" presName="connectorText" presStyleLbl="sibTrans2D1" presStyleIdx="3" presStyleCnt="5"/>
      <dgm:spPr/>
      <dgm:t>
        <a:bodyPr/>
        <a:lstStyle/>
        <a:p>
          <a:endParaRPr kumimoji="1" lang="ja-JP" altLang="en-US"/>
        </a:p>
      </dgm:t>
    </dgm:pt>
    <dgm:pt modelId="{A7DA4133-9B1F-4192-975B-7D47B45425FF}" type="pres">
      <dgm:prSet presAssocID="{683948D6-1F7D-47C2-8CF8-E933EC7EE7E0}" presName="node" presStyleLbl="node1" presStyleIdx="4" presStyleCnt="5" custScaleX="134417" custScaleY="127570">
        <dgm:presLayoutVars>
          <dgm:bulletEnabled val="1"/>
        </dgm:presLayoutVars>
      </dgm:prSet>
      <dgm:spPr/>
      <dgm:t>
        <a:bodyPr/>
        <a:lstStyle/>
        <a:p>
          <a:endParaRPr kumimoji="1" lang="ja-JP" altLang="en-US"/>
        </a:p>
      </dgm:t>
    </dgm:pt>
    <dgm:pt modelId="{61F1734A-C62C-4DA1-8992-06A3618433F6}" type="pres">
      <dgm:prSet presAssocID="{E0E3CFF5-91EA-45B6-B072-4ECBEDB4EA85}" presName="sibTrans" presStyleLbl="sibTrans2D1" presStyleIdx="4" presStyleCnt="5" custScaleX="138023" custScaleY="210306"/>
      <dgm:spPr/>
      <dgm:t>
        <a:bodyPr/>
        <a:lstStyle/>
        <a:p>
          <a:endParaRPr kumimoji="1" lang="ja-JP" altLang="en-US"/>
        </a:p>
      </dgm:t>
    </dgm:pt>
    <dgm:pt modelId="{98C33B4C-2C6C-438C-BCE6-A686180621A1}" type="pres">
      <dgm:prSet presAssocID="{E0E3CFF5-91EA-45B6-B072-4ECBEDB4EA85}" presName="connectorText" presStyleLbl="sibTrans2D1" presStyleIdx="4" presStyleCnt="5"/>
      <dgm:spPr/>
      <dgm:t>
        <a:bodyPr/>
        <a:lstStyle/>
        <a:p>
          <a:endParaRPr kumimoji="1" lang="ja-JP" altLang="en-US"/>
        </a:p>
      </dgm:t>
    </dgm:pt>
  </dgm:ptLst>
  <dgm:cxnLst>
    <dgm:cxn modelId="{7B1AF858-D42B-4E07-A289-5212BFF72C91}" type="presOf" srcId="{D1E7A2AA-E862-4CE1-B4CD-25A5C9B223A6}" destId="{3C140F22-0C2F-4B24-9ACF-D43EBD420404}" srcOrd="0" destOrd="0" presId="urn:microsoft.com/office/officeart/2005/8/layout/cycle2"/>
    <dgm:cxn modelId="{2FB1BA2C-9235-44C1-A495-4A7178F7441E}" type="presOf" srcId="{EE2654AD-AE77-4422-A3CA-8E1FE52B0A8D}" destId="{B042D803-4E77-41EA-869C-3930FB6250AB}" srcOrd="0" destOrd="0" presId="urn:microsoft.com/office/officeart/2005/8/layout/cycle2"/>
    <dgm:cxn modelId="{44E779FD-573A-4D56-BBE7-B474F36DDF12}" type="presOf" srcId="{E9D95923-3AE6-4FB6-BF55-BF5B76A6DAC8}" destId="{38812057-56ED-4CBE-A187-9613522A0AA6}" srcOrd="1" destOrd="0" presId="urn:microsoft.com/office/officeart/2005/8/layout/cycle2"/>
    <dgm:cxn modelId="{5ADEB8A2-55F4-4017-96C4-4B12394490AC}" srcId="{EE2654AD-AE77-4422-A3CA-8E1FE52B0A8D}" destId="{D1E7A2AA-E862-4CE1-B4CD-25A5C9B223A6}" srcOrd="0" destOrd="0" parTransId="{68846B63-B8A9-47DF-B41F-5258C3A3CF64}" sibTransId="{E9D95923-3AE6-4FB6-BF55-BF5B76A6DAC8}"/>
    <dgm:cxn modelId="{38974E5B-59E2-40AE-919C-CCF68E72EE5B}" srcId="{EE2654AD-AE77-4422-A3CA-8E1FE52B0A8D}" destId="{C9628AEC-8E90-4DE2-80ED-2E2FACF0FF02}" srcOrd="2" destOrd="0" parTransId="{F950397D-8229-48A0-8402-867BD5A337BC}" sibTransId="{10D7B30B-4CBE-4B48-AD6A-424742DEE9BB}"/>
    <dgm:cxn modelId="{9E418D2F-4DDF-4772-A619-BD02FC4F1945}" type="presOf" srcId="{D7ADC95E-C60D-4B84-A729-26E583EFB2EB}" destId="{A736A155-0951-484E-A339-881A2DFECD95}" srcOrd="0" destOrd="0" presId="urn:microsoft.com/office/officeart/2005/8/layout/cycle2"/>
    <dgm:cxn modelId="{EABC31C6-E0A4-4C1B-A85E-E7C2B0E4B028}" type="presOf" srcId="{4F7BA665-4844-40B6-AA24-32631CAAF707}" destId="{B1575E9D-1CDD-4520-BC21-B8E1AFA31D3C}" srcOrd="1" destOrd="0" presId="urn:microsoft.com/office/officeart/2005/8/layout/cycle2"/>
    <dgm:cxn modelId="{FFD3201D-577A-4D22-82AB-CFA545FC6A5D}" type="presOf" srcId="{683948D6-1F7D-47C2-8CF8-E933EC7EE7E0}" destId="{A7DA4133-9B1F-4192-975B-7D47B45425FF}" srcOrd="0" destOrd="0" presId="urn:microsoft.com/office/officeart/2005/8/layout/cycle2"/>
    <dgm:cxn modelId="{8DEDD79B-5534-4AE5-80F5-4681E96EC9B2}" type="presOf" srcId="{CA1EF620-9423-4C5F-BBF0-EB2C5AD4D6CA}" destId="{449A9667-C0C8-4669-A264-833D5A2302CD}" srcOrd="0" destOrd="0" presId="urn:microsoft.com/office/officeart/2005/8/layout/cycle2"/>
    <dgm:cxn modelId="{0A9845E6-E3B4-4530-ADAC-5D38B7C8C9E8}" srcId="{EE2654AD-AE77-4422-A3CA-8E1FE52B0A8D}" destId="{683948D6-1F7D-47C2-8CF8-E933EC7EE7E0}" srcOrd="4" destOrd="0" parTransId="{EC2F982B-8EA9-4355-AEB5-145AE57C542A}" sibTransId="{E0E3CFF5-91EA-45B6-B072-4ECBEDB4EA85}"/>
    <dgm:cxn modelId="{03BF4163-8AFB-4364-B8D0-B2BC8E361D11}" srcId="{EE2654AD-AE77-4422-A3CA-8E1FE52B0A8D}" destId="{CA1EF620-9423-4C5F-BBF0-EB2C5AD4D6CA}" srcOrd="1" destOrd="0" parTransId="{2F993CE8-95BD-4782-B229-793A19AC2CB6}" sibTransId="{D7ADC95E-C60D-4B84-A729-26E583EFB2EB}"/>
    <dgm:cxn modelId="{9A24A598-987A-450A-91A8-C503294B6E54}" type="presOf" srcId="{D7ADC95E-C60D-4B84-A729-26E583EFB2EB}" destId="{8B776F8C-926F-4F62-8C1F-7D05F268014D}" srcOrd="1" destOrd="0" presId="urn:microsoft.com/office/officeart/2005/8/layout/cycle2"/>
    <dgm:cxn modelId="{43A96556-7912-493C-A4CF-D8C6AD614C6E}" type="presOf" srcId="{C9628AEC-8E90-4DE2-80ED-2E2FACF0FF02}" destId="{BE46446F-28A8-459C-9E15-AAF347CB2119}" srcOrd="0" destOrd="0" presId="urn:microsoft.com/office/officeart/2005/8/layout/cycle2"/>
    <dgm:cxn modelId="{FA1B395F-EF73-4C11-AB30-9B660A25DA84}" type="presOf" srcId="{E9D95923-3AE6-4FB6-BF55-BF5B76A6DAC8}" destId="{4B3408C2-091A-4731-B9FA-393F42EECB13}" srcOrd="0" destOrd="0" presId="urn:microsoft.com/office/officeart/2005/8/layout/cycle2"/>
    <dgm:cxn modelId="{AB369B43-2CDE-4E4F-8B3D-604F270D00FE}" srcId="{EE2654AD-AE77-4422-A3CA-8E1FE52B0A8D}" destId="{61C2D4B9-9C3F-47FC-869B-9133AA9132D4}" srcOrd="3" destOrd="0" parTransId="{9D0DDBE2-AB00-42F4-901D-807DE091D0A9}" sibTransId="{4F7BA665-4844-40B6-AA24-32631CAAF707}"/>
    <dgm:cxn modelId="{260DF149-910A-4220-817F-4A28B2CA06A4}" type="presOf" srcId="{E0E3CFF5-91EA-45B6-B072-4ECBEDB4EA85}" destId="{61F1734A-C62C-4DA1-8992-06A3618433F6}" srcOrd="0" destOrd="0" presId="urn:microsoft.com/office/officeart/2005/8/layout/cycle2"/>
    <dgm:cxn modelId="{17BC309E-2A31-45CC-8A1B-FE62A3759196}" type="presOf" srcId="{E0E3CFF5-91EA-45B6-B072-4ECBEDB4EA85}" destId="{98C33B4C-2C6C-438C-BCE6-A686180621A1}" srcOrd="1" destOrd="0" presId="urn:microsoft.com/office/officeart/2005/8/layout/cycle2"/>
    <dgm:cxn modelId="{831FC15B-E298-450E-93FF-E64E75F1F3B4}" type="presOf" srcId="{61C2D4B9-9C3F-47FC-869B-9133AA9132D4}" destId="{6F6FE70B-46AD-453E-8D95-585496C97A53}" srcOrd="0" destOrd="0" presId="urn:microsoft.com/office/officeart/2005/8/layout/cycle2"/>
    <dgm:cxn modelId="{1DF472FB-A9D1-4F0B-AA96-D83669FA0F91}" type="presOf" srcId="{10D7B30B-4CBE-4B48-AD6A-424742DEE9BB}" destId="{5CEF600D-B7A5-4CCC-B5A7-149DEF57B6C9}" srcOrd="0" destOrd="0" presId="urn:microsoft.com/office/officeart/2005/8/layout/cycle2"/>
    <dgm:cxn modelId="{9C942881-0A37-4BB6-ACC2-E362858BDFBF}" type="presOf" srcId="{10D7B30B-4CBE-4B48-AD6A-424742DEE9BB}" destId="{80A65805-5145-42DB-AAF0-8FA286A2628B}" srcOrd="1" destOrd="0" presId="urn:microsoft.com/office/officeart/2005/8/layout/cycle2"/>
    <dgm:cxn modelId="{6632A92F-71A4-4A68-8055-43768ED132DB}" type="presOf" srcId="{4F7BA665-4844-40B6-AA24-32631CAAF707}" destId="{59DD41F8-5CAA-4621-A896-59C5D402FFE5}" srcOrd="0" destOrd="0" presId="urn:microsoft.com/office/officeart/2005/8/layout/cycle2"/>
    <dgm:cxn modelId="{9D51B002-F718-4186-9A11-C20A821149B4}" type="presParOf" srcId="{B042D803-4E77-41EA-869C-3930FB6250AB}" destId="{3C140F22-0C2F-4B24-9ACF-D43EBD420404}" srcOrd="0" destOrd="0" presId="urn:microsoft.com/office/officeart/2005/8/layout/cycle2"/>
    <dgm:cxn modelId="{F155BB1B-F341-4A2A-AD9F-E5C86B95A6CA}" type="presParOf" srcId="{B042D803-4E77-41EA-869C-3930FB6250AB}" destId="{4B3408C2-091A-4731-B9FA-393F42EECB13}" srcOrd="1" destOrd="0" presId="urn:microsoft.com/office/officeart/2005/8/layout/cycle2"/>
    <dgm:cxn modelId="{D74AEB79-8F87-4224-9BC6-6F9EDDD74596}" type="presParOf" srcId="{4B3408C2-091A-4731-B9FA-393F42EECB13}" destId="{38812057-56ED-4CBE-A187-9613522A0AA6}" srcOrd="0" destOrd="0" presId="urn:microsoft.com/office/officeart/2005/8/layout/cycle2"/>
    <dgm:cxn modelId="{B67EAF69-A05D-4546-9011-80F980FE0B4E}" type="presParOf" srcId="{B042D803-4E77-41EA-869C-3930FB6250AB}" destId="{449A9667-C0C8-4669-A264-833D5A2302CD}" srcOrd="2" destOrd="0" presId="urn:microsoft.com/office/officeart/2005/8/layout/cycle2"/>
    <dgm:cxn modelId="{8DB4146B-7FC0-4194-B7D7-E82767371C41}" type="presParOf" srcId="{B042D803-4E77-41EA-869C-3930FB6250AB}" destId="{A736A155-0951-484E-A339-881A2DFECD95}" srcOrd="3" destOrd="0" presId="urn:microsoft.com/office/officeart/2005/8/layout/cycle2"/>
    <dgm:cxn modelId="{D785544C-5BE7-4A46-8B38-5889D89015D0}" type="presParOf" srcId="{A736A155-0951-484E-A339-881A2DFECD95}" destId="{8B776F8C-926F-4F62-8C1F-7D05F268014D}" srcOrd="0" destOrd="0" presId="urn:microsoft.com/office/officeart/2005/8/layout/cycle2"/>
    <dgm:cxn modelId="{91161811-01F4-45E4-A04F-FCBE0EC190AA}" type="presParOf" srcId="{B042D803-4E77-41EA-869C-3930FB6250AB}" destId="{BE46446F-28A8-459C-9E15-AAF347CB2119}" srcOrd="4" destOrd="0" presId="urn:microsoft.com/office/officeart/2005/8/layout/cycle2"/>
    <dgm:cxn modelId="{F7721B20-765C-43F5-9A58-5AC69260E234}" type="presParOf" srcId="{B042D803-4E77-41EA-869C-3930FB6250AB}" destId="{5CEF600D-B7A5-4CCC-B5A7-149DEF57B6C9}" srcOrd="5" destOrd="0" presId="urn:microsoft.com/office/officeart/2005/8/layout/cycle2"/>
    <dgm:cxn modelId="{FA2D653D-10EF-4EEA-8CE6-84925C6DE427}" type="presParOf" srcId="{5CEF600D-B7A5-4CCC-B5A7-149DEF57B6C9}" destId="{80A65805-5145-42DB-AAF0-8FA286A2628B}" srcOrd="0" destOrd="0" presId="urn:microsoft.com/office/officeart/2005/8/layout/cycle2"/>
    <dgm:cxn modelId="{1C3BA67B-2B53-4CD0-8D33-16557DF242FA}" type="presParOf" srcId="{B042D803-4E77-41EA-869C-3930FB6250AB}" destId="{6F6FE70B-46AD-453E-8D95-585496C97A53}" srcOrd="6" destOrd="0" presId="urn:microsoft.com/office/officeart/2005/8/layout/cycle2"/>
    <dgm:cxn modelId="{C9EEF355-9635-4EB6-8CBF-FAB7C8188084}" type="presParOf" srcId="{B042D803-4E77-41EA-869C-3930FB6250AB}" destId="{59DD41F8-5CAA-4621-A896-59C5D402FFE5}" srcOrd="7" destOrd="0" presId="urn:microsoft.com/office/officeart/2005/8/layout/cycle2"/>
    <dgm:cxn modelId="{9FC64639-705E-4E9B-BAEA-30A36741462F}" type="presParOf" srcId="{59DD41F8-5CAA-4621-A896-59C5D402FFE5}" destId="{B1575E9D-1CDD-4520-BC21-B8E1AFA31D3C}" srcOrd="0" destOrd="0" presId="urn:microsoft.com/office/officeart/2005/8/layout/cycle2"/>
    <dgm:cxn modelId="{515DA3A9-5EAB-4285-8115-049CCF001536}" type="presParOf" srcId="{B042D803-4E77-41EA-869C-3930FB6250AB}" destId="{A7DA4133-9B1F-4192-975B-7D47B45425FF}" srcOrd="8" destOrd="0" presId="urn:microsoft.com/office/officeart/2005/8/layout/cycle2"/>
    <dgm:cxn modelId="{A3BD560E-11D9-4A15-8DFC-A98BE7072D7B}" type="presParOf" srcId="{B042D803-4E77-41EA-869C-3930FB6250AB}" destId="{61F1734A-C62C-4DA1-8992-06A3618433F6}" srcOrd="9" destOrd="0" presId="urn:microsoft.com/office/officeart/2005/8/layout/cycle2"/>
    <dgm:cxn modelId="{86D015B1-60FE-4E0E-BEB9-E269A05D5402}" type="presParOf" srcId="{61F1734A-C62C-4DA1-8992-06A3618433F6}" destId="{98C33B4C-2C6C-438C-BCE6-A686180621A1}" srcOrd="0" destOrd="0" presId="urn:microsoft.com/office/officeart/2005/8/layout/cycle2"/>
  </dgm:cxnLst>
  <dgm:bg>
    <a:effectLst>
      <a:outerShdw blurRad="50800" dist="38100" dir="13500000" algn="br" rotWithShape="0">
        <a:prstClr val="black">
          <a:alpha val="40000"/>
        </a:prstClr>
      </a:outerShdw>
    </a:effect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0F22-0C2F-4B24-9ACF-D43EBD420404}">
      <dsp:nvSpPr>
        <dsp:cNvPr id="0" name=""/>
        <dsp:cNvSpPr/>
      </dsp:nvSpPr>
      <dsp:spPr>
        <a:xfrm>
          <a:off x="3064356" y="-204997"/>
          <a:ext cx="2000900" cy="1898977"/>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u="sng" kern="1200" dirty="0" smtClean="0"/>
            <a:t>U-Pole</a:t>
          </a:r>
          <a:r>
            <a:rPr kumimoji="1" lang="en-US" altLang="ja-JP" sz="1400" kern="1200" dirty="0" smtClean="0"/>
            <a:t/>
          </a:r>
          <a:br>
            <a:rPr kumimoji="1" lang="en-US" altLang="ja-JP" sz="1400" kern="1200" dirty="0" smtClean="0"/>
          </a:br>
          <a:r>
            <a:rPr kumimoji="1" lang="ja-JP" altLang="en-US" sz="1400" kern="1200" dirty="0" smtClean="0"/>
            <a:t>カメラ・センサーなどを備えたインテリジェント</a:t>
          </a:r>
          <a:r>
            <a:rPr kumimoji="1" lang="en-US" altLang="ja-JP" sz="1400" kern="1200" dirty="0" smtClean="0"/>
            <a:t/>
          </a:r>
          <a:br>
            <a:rPr kumimoji="1" lang="en-US" altLang="ja-JP" sz="1400" kern="1200" dirty="0" smtClean="0"/>
          </a:br>
          <a:r>
            <a:rPr kumimoji="1" lang="ja-JP" altLang="en-US" sz="1400" kern="1200" dirty="0" smtClean="0"/>
            <a:t>街路灯</a:t>
          </a:r>
          <a:endParaRPr kumimoji="1" lang="ja-JP" altLang="en-US" sz="1400" kern="1200" dirty="0"/>
        </a:p>
      </dsp:txBody>
      <dsp:txXfrm>
        <a:off x="3357381" y="73102"/>
        <a:ext cx="1414850" cy="1342779"/>
      </dsp:txXfrm>
    </dsp:sp>
    <dsp:sp modelId="{4B3408C2-091A-4731-B9FA-393F42EECB13}">
      <dsp:nvSpPr>
        <dsp:cNvPr id="0" name=""/>
        <dsp:cNvSpPr/>
      </dsp:nvSpPr>
      <dsp:spPr>
        <a:xfrm rot="2160000">
          <a:off x="4866434" y="870839"/>
          <a:ext cx="198789" cy="1056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a:off x="4872129" y="1064625"/>
        <a:ext cx="139152" cy="633939"/>
      </dsp:txXfrm>
    </dsp:sp>
    <dsp:sp modelId="{449A9667-C0C8-4669-A264-833D5A2302CD}">
      <dsp:nvSpPr>
        <dsp:cNvPr id="0" name=""/>
        <dsp:cNvSpPr/>
      </dsp:nvSpPr>
      <dsp:spPr>
        <a:xfrm>
          <a:off x="4872998" y="1109057"/>
          <a:ext cx="2000900" cy="1898977"/>
        </a:xfrm>
        <a:prstGeom prst="ellipse">
          <a:avLst/>
        </a:prstGeom>
        <a:solidFill>
          <a:srgbClr val="BE6F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u="sng" kern="1200" dirty="0" smtClean="0"/>
            <a:t>キオスク</a:t>
          </a:r>
          <a:r>
            <a:rPr kumimoji="1" lang="en-US" altLang="ja-JP" sz="1400" u="sng" kern="1200" dirty="0" smtClean="0"/>
            <a:t/>
          </a:r>
          <a:br>
            <a:rPr kumimoji="1" lang="en-US" altLang="ja-JP" sz="1400" u="sng" kern="1200" dirty="0" smtClean="0"/>
          </a:br>
          <a:r>
            <a:rPr kumimoji="1" lang="ja-JP" altLang="en-US" sz="1400" u="sng" kern="1200" dirty="0" smtClean="0"/>
            <a:t>情報端末</a:t>
          </a:r>
          <a:r>
            <a:rPr kumimoji="1" lang="en-US" altLang="ja-JP" sz="1400" u="sng" kern="1200" dirty="0" smtClean="0"/>
            <a:t/>
          </a:r>
          <a:br>
            <a:rPr kumimoji="1" lang="en-US" altLang="ja-JP" sz="1400" u="sng" kern="1200" dirty="0" smtClean="0"/>
          </a:br>
          <a:r>
            <a:rPr kumimoji="1" lang="ja-JP" altLang="en-US" sz="1400" u="none" kern="1200" dirty="0" smtClean="0"/>
            <a:t>タッチパネル</a:t>
          </a:r>
          <a:r>
            <a:rPr kumimoji="1" lang="en-US" altLang="ja-JP" sz="1400" u="none" kern="1200" dirty="0" smtClean="0"/>
            <a:t/>
          </a:r>
          <a:br>
            <a:rPr kumimoji="1" lang="en-US" altLang="ja-JP" sz="1400" u="none" kern="1200" dirty="0" smtClean="0"/>
          </a:br>
          <a:r>
            <a:rPr kumimoji="1" lang="ja-JP" altLang="en-US" sz="1400" u="none" kern="1200" dirty="0" smtClean="0"/>
            <a:t>操作型の</a:t>
          </a:r>
          <a:r>
            <a:rPr kumimoji="1" lang="ja-JP" altLang="en-US" sz="1400" kern="1200" dirty="0" smtClean="0"/>
            <a:t>情報サービス端末</a:t>
          </a:r>
          <a:endParaRPr kumimoji="1" lang="ja-JP" altLang="en-US" sz="1400" kern="1200" dirty="0"/>
        </a:p>
      </dsp:txBody>
      <dsp:txXfrm>
        <a:off x="5166023" y="1387156"/>
        <a:ext cx="1414850" cy="1342779"/>
      </dsp:txXfrm>
    </dsp:sp>
    <dsp:sp modelId="{A736A155-0951-484E-A339-881A2DFECD95}">
      <dsp:nvSpPr>
        <dsp:cNvPr id="0" name=""/>
        <dsp:cNvSpPr/>
      </dsp:nvSpPr>
      <dsp:spPr>
        <a:xfrm rot="6480000">
          <a:off x="5409737" y="2588682"/>
          <a:ext cx="239617" cy="1056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rot="10800000">
        <a:off x="5456786" y="2765812"/>
        <a:ext cx="167732" cy="633939"/>
      </dsp:txXfrm>
    </dsp:sp>
    <dsp:sp modelId="{BE46446F-28A8-459C-9E15-AAF347CB2119}">
      <dsp:nvSpPr>
        <dsp:cNvPr id="0" name=""/>
        <dsp:cNvSpPr/>
      </dsp:nvSpPr>
      <dsp:spPr>
        <a:xfrm>
          <a:off x="4182158" y="3235242"/>
          <a:ext cx="2000900" cy="1898977"/>
        </a:xfrm>
        <a:prstGeom prst="ellipse">
          <a:avLst/>
        </a:prstGeom>
        <a:solidFill>
          <a:srgbClr val="008A3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u="sng" kern="1200" dirty="0" smtClean="0"/>
            <a:t>モバイル案内</a:t>
          </a:r>
          <a:r>
            <a:rPr kumimoji="1" lang="en-US" altLang="ja-JP" sz="1400" kern="1200" dirty="0" smtClean="0"/>
            <a:t/>
          </a:r>
          <a:br>
            <a:rPr kumimoji="1" lang="en-US" altLang="ja-JP" sz="1400" kern="1200" dirty="0" smtClean="0"/>
          </a:br>
          <a:r>
            <a:rPr kumimoji="1" lang="ja-JP" altLang="en-US" sz="1400" kern="1200" dirty="0" smtClean="0"/>
            <a:t>スマートフォン・携帯電話連動の施設案内</a:t>
          </a:r>
          <a:endParaRPr kumimoji="1" lang="ja-JP" altLang="en-US" sz="1400" kern="1200" dirty="0"/>
        </a:p>
      </dsp:txBody>
      <dsp:txXfrm>
        <a:off x="4475183" y="3513341"/>
        <a:ext cx="1414850" cy="1342779"/>
      </dsp:txXfrm>
    </dsp:sp>
    <dsp:sp modelId="{5CEF600D-B7A5-4CCC-B5A7-149DEF57B6C9}">
      <dsp:nvSpPr>
        <dsp:cNvPr id="0" name=""/>
        <dsp:cNvSpPr/>
      </dsp:nvSpPr>
      <dsp:spPr>
        <a:xfrm rot="10800000">
          <a:off x="3982481" y="3656448"/>
          <a:ext cx="171691" cy="1056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rot="10800000">
        <a:off x="4033988" y="3867761"/>
        <a:ext cx="120184" cy="633939"/>
      </dsp:txXfrm>
    </dsp:sp>
    <dsp:sp modelId="{6F6FE70B-46AD-453E-8D95-585496C97A53}">
      <dsp:nvSpPr>
        <dsp:cNvPr id="0" name=""/>
        <dsp:cNvSpPr/>
      </dsp:nvSpPr>
      <dsp:spPr>
        <a:xfrm>
          <a:off x="1946554" y="3235242"/>
          <a:ext cx="2000900" cy="1898977"/>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u="sng" kern="1200" dirty="0" smtClean="0"/>
            <a:t>測位サービス</a:t>
          </a:r>
          <a:r>
            <a:rPr kumimoji="1" lang="en-US" altLang="ja-JP" sz="1400" kern="1200" dirty="0" smtClean="0"/>
            <a:t/>
          </a:r>
          <a:br>
            <a:rPr kumimoji="1" lang="en-US" altLang="ja-JP" sz="1400" kern="1200" dirty="0" smtClean="0"/>
          </a:br>
          <a:r>
            <a:rPr kumimoji="1" lang="ja-JP" altLang="en-US" sz="1400" kern="1200" dirty="0" smtClean="0"/>
            <a:t>ＷｉＦｉによる子供の位置測位サービス</a:t>
          </a:r>
          <a:endParaRPr kumimoji="1" lang="ja-JP" altLang="en-US" sz="1400" kern="1200" dirty="0"/>
        </a:p>
      </dsp:txBody>
      <dsp:txXfrm>
        <a:off x="2239579" y="3513341"/>
        <a:ext cx="1414850" cy="1342779"/>
      </dsp:txXfrm>
    </dsp:sp>
    <dsp:sp modelId="{59DD41F8-5CAA-4621-A896-59C5D402FFE5}">
      <dsp:nvSpPr>
        <dsp:cNvPr id="0" name=""/>
        <dsp:cNvSpPr/>
      </dsp:nvSpPr>
      <dsp:spPr>
        <a:xfrm rot="15120000">
          <a:off x="2483294" y="2598028"/>
          <a:ext cx="239617" cy="1056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rot="10800000">
        <a:off x="2530343" y="2843524"/>
        <a:ext cx="167732" cy="633939"/>
      </dsp:txXfrm>
    </dsp:sp>
    <dsp:sp modelId="{A7DA4133-9B1F-4192-975B-7D47B45425FF}">
      <dsp:nvSpPr>
        <dsp:cNvPr id="0" name=""/>
        <dsp:cNvSpPr/>
      </dsp:nvSpPr>
      <dsp:spPr>
        <a:xfrm>
          <a:off x="1255714" y="1109057"/>
          <a:ext cx="2000900" cy="1898977"/>
        </a:xfrm>
        <a:prstGeom prst="ellipse">
          <a:avLst/>
        </a:prstGeom>
        <a:solidFill>
          <a:srgbClr val="AD23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ja-JP" altLang="en-US" sz="1400" u="sng" kern="1200" dirty="0" smtClean="0"/>
            <a:t>監視と案内</a:t>
          </a:r>
          <a:r>
            <a:rPr kumimoji="1" lang="en-US" altLang="ja-JP" sz="1400" kern="1200" dirty="0" smtClean="0"/>
            <a:t/>
          </a:r>
          <a:br>
            <a:rPr kumimoji="1" lang="en-US" altLang="ja-JP" sz="1400" kern="1200" dirty="0" smtClean="0"/>
          </a:br>
          <a:r>
            <a:rPr kumimoji="1" lang="en-US" altLang="ja-JP" sz="1400" kern="1200" dirty="0" smtClean="0"/>
            <a:t>CCTV</a:t>
          </a:r>
          <a:r>
            <a:rPr kumimoji="1" lang="ja-JP" altLang="en-US" sz="1400" kern="1200" dirty="0" smtClean="0"/>
            <a:t>カメラ、気象センサ、マイク、スピーカ、による監視と案内</a:t>
          </a:r>
          <a:endParaRPr kumimoji="1" lang="ja-JP" altLang="en-US" sz="1400" kern="1200" dirty="0"/>
        </a:p>
      </dsp:txBody>
      <dsp:txXfrm>
        <a:off x="1548739" y="1387156"/>
        <a:ext cx="1414850" cy="1342779"/>
      </dsp:txXfrm>
    </dsp:sp>
    <dsp:sp modelId="{61F1734A-C62C-4DA1-8992-06A3618433F6}">
      <dsp:nvSpPr>
        <dsp:cNvPr id="0" name=""/>
        <dsp:cNvSpPr/>
      </dsp:nvSpPr>
      <dsp:spPr>
        <a:xfrm rot="19440000">
          <a:off x="3057793" y="875631"/>
          <a:ext cx="198789" cy="1056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a:off x="3063488" y="1104471"/>
        <a:ext cx="139152" cy="63393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Arial" pitchFamily="-106" charset="0"/>
                <a:ea typeface="ＭＳ Ｐゴシック" pitchFamily="-106" charset="-128"/>
                <a:cs typeface="ＭＳ Ｐゴシック" pitchFamily="-106" charset="-128"/>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6" charset="-128"/>
              </a:defRPr>
            </a:lvl1pPr>
          </a:lstStyle>
          <a:p>
            <a:pPr>
              <a:defRPr/>
            </a:pPr>
            <a:fld id="{F1F138C8-4E8F-49DB-9E4D-C0496422A3D5}" type="datetime1">
              <a:rPr lang="ja-JP" altLang="en-US"/>
              <a:pPr>
                <a:defRPr/>
              </a:pPr>
              <a:t>2014/6/12</a:t>
            </a:fld>
            <a:endParaRPr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atin typeface="Arial" pitchFamily="-106" charset="0"/>
                <a:ea typeface="ＭＳ Ｐゴシック" pitchFamily="-106" charset="-128"/>
                <a:cs typeface="ＭＳ Ｐゴシック" pitchFamily="-106"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06" charset="-128"/>
              </a:defRPr>
            </a:lvl1pPr>
          </a:lstStyle>
          <a:p>
            <a:pPr>
              <a:defRPr/>
            </a:pPr>
            <a:fld id="{FC4BCC1D-85CC-40F7-A650-BEFAF29C5A1E}" type="slidenum">
              <a:rPr lang="ja-JP" altLang="en-US"/>
              <a:pPr>
                <a:defRPr/>
              </a:pPr>
              <a:t>‹#›</a:t>
            </a:fld>
            <a:endParaRPr lang="ja-JP" altLang="en-US"/>
          </a:p>
        </p:txBody>
      </p:sp>
    </p:spTree>
    <p:extLst>
      <p:ext uri="{BB962C8B-B14F-4D97-AF65-F5344CB8AC3E}">
        <p14:creationId xmlns:p14="http://schemas.microsoft.com/office/powerpoint/2010/main" val="1914387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Arial" charset="0"/>
                <a:ea typeface="ＭＳ Ｐゴシック" pitchFamily="50" charset="-128"/>
                <a:cs typeface="+mn-cs"/>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6" charset="-128"/>
              </a:defRPr>
            </a:lvl1pPr>
          </a:lstStyle>
          <a:p>
            <a:pPr>
              <a:defRPr/>
            </a:pPr>
            <a:fld id="{314F69B1-2668-4B27-82A9-546F761CAD65}" type="datetime1">
              <a:rPr lang="ja-JP" altLang="en-US"/>
              <a:pPr>
                <a:defRPr/>
              </a:pPr>
              <a:t>2014/6/12</a:t>
            </a:fld>
            <a:endParaRPr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wrap="square" lIns="91440" tIns="45720" rIns="91440" bIns="45720" numCol="1" anchor="t" anchorCtr="0" compatLnSpc="1">
            <a:prstTxWarp prst="textNoShape">
              <a:avLst/>
            </a:prstTxWarp>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atin typeface="Arial" charset="0"/>
                <a:ea typeface="ＭＳ Ｐゴシック" pitchFamily="50" charset="-128"/>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06" charset="-128"/>
              </a:defRPr>
            </a:lvl1pPr>
          </a:lstStyle>
          <a:p>
            <a:pPr>
              <a:defRPr/>
            </a:pPr>
            <a:fld id="{4E775A15-9C02-405D-AE47-8196605F9BDE}" type="slidenum">
              <a:rPr lang="ja-JP" altLang="en-US"/>
              <a:pPr>
                <a:defRPr/>
              </a:pPr>
              <a:t>‹#›</a:t>
            </a:fld>
            <a:endParaRPr lang="ja-JP" altLang="en-US"/>
          </a:p>
        </p:txBody>
      </p:sp>
    </p:spTree>
    <p:extLst>
      <p:ext uri="{BB962C8B-B14F-4D97-AF65-F5344CB8AC3E}">
        <p14:creationId xmlns:p14="http://schemas.microsoft.com/office/powerpoint/2010/main" val="2928447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ＭＳ Ｐゴシック" pitchFamily="-106" charset="-128"/>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5107" name="ノート プレースホルダ 2"/>
          <p:cNvSpPr>
            <a:spLocks noGrp="1"/>
          </p:cNvSpPr>
          <p:nvPr>
            <p:ph type="body" idx="1"/>
          </p:nvPr>
        </p:nvSpPr>
        <p:spPr bwMode="auto">
          <a:noFill/>
        </p:spPr>
        <p:txBody>
          <a:bodyPr/>
          <a:lstStyle/>
          <a:p>
            <a:endParaRPr lang="ja-JP" altLang="en-US" smtClean="0"/>
          </a:p>
        </p:txBody>
      </p:sp>
      <p:sp>
        <p:nvSpPr>
          <p:cNvPr id="175108" name="スライド番号プレースホルダ 3"/>
          <p:cNvSpPr>
            <a:spLocks noGrp="1"/>
          </p:cNvSpPr>
          <p:nvPr>
            <p:ph type="sldNum" sz="quarter" idx="5"/>
          </p:nvPr>
        </p:nvSpPr>
        <p:spPr bwMode="auto">
          <a:noFill/>
          <a:ln>
            <a:miter lim="800000"/>
            <a:headEnd/>
            <a:tailEnd/>
          </a:ln>
        </p:spPr>
        <p:txBody>
          <a:bodyPr/>
          <a:lstStyle/>
          <a:p>
            <a:fld id="{1647A9DF-8D2E-4C16-ABAE-62D5E02ADFFB}" type="slidenum">
              <a:rPr lang="ja-JP" altLang="en-US" smtClean="0">
                <a:ea typeface="ＭＳ Ｐゴシック" pitchFamily="50" charset="-128"/>
              </a:rPr>
              <a:pPr/>
              <a:t>3</a:t>
            </a:fld>
            <a:endParaRPr lang="ja-JP" altLang="en-US" smtClean="0">
              <a:ea typeface="ＭＳ Ｐゴシック"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23" name="ノート プレースホルダ 2"/>
          <p:cNvSpPr>
            <a:spLocks noGrp="1"/>
          </p:cNvSpPr>
          <p:nvPr>
            <p:ph type="body" idx="1"/>
          </p:nvPr>
        </p:nvSpPr>
        <p:spPr bwMode="auto">
          <a:noFill/>
        </p:spPr>
        <p:txBody>
          <a:bodyPr/>
          <a:lstStyle/>
          <a:p>
            <a:pPr eaLnBrk="1" hangingPunct="1">
              <a:spcBef>
                <a:spcPct val="0"/>
              </a:spcBef>
            </a:pPr>
            <a:endParaRPr lang="ja-JP" altLang="en-US" smtClean="0"/>
          </a:p>
        </p:txBody>
      </p:sp>
      <p:sp>
        <p:nvSpPr>
          <p:cNvPr id="184324" name="スライド番号プレースホルダ 3"/>
          <p:cNvSpPr>
            <a:spLocks noGrp="1"/>
          </p:cNvSpPr>
          <p:nvPr>
            <p:ph type="sldNum" sz="quarter" idx="5"/>
          </p:nvPr>
        </p:nvSpPr>
        <p:spPr bwMode="auto">
          <a:noFill/>
          <a:ln>
            <a:miter lim="800000"/>
            <a:headEnd/>
            <a:tailEnd/>
          </a:ln>
        </p:spPr>
        <p:txBody>
          <a:bodyPr/>
          <a:lstStyle/>
          <a:p>
            <a:fld id="{20D184A7-6CB3-4705-8184-4B89E0C33361}" type="slidenum">
              <a:rPr lang="ja-JP" altLang="en-US" smtClean="0">
                <a:solidFill>
                  <a:srgbClr val="000000"/>
                </a:solidFill>
                <a:ea typeface="ＭＳ Ｐゴシック" pitchFamily="50" charset="-128"/>
              </a:rPr>
              <a:pPr/>
              <a:t>14</a:t>
            </a:fld>
            <a:endParaRPr lang="ja-JP" altLang="en-US" smtClean="0">
              <a:solidFill>
                <a:srgbClr val="000000"/>
              </a:solidFill>
              <a:ea typeface="ＭＳ Ｐゴシック" pitchFamily="50" charset="-128"/>
            </a:endParaRPr>
          </a:p>
        </p:txBody>
      </p:sp>
      <p:sp>
        <p:nvSpPr>
          <p:cNvPr id="184325" name="日付プレースホルダー 4"/>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84326" name="ヘッダー プレースホルダー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a:lstStyle/>
          <a:p>
            <a:fld id="{182490A2-B2B0-4F62-B22F-441EEA02B89C}" type="slidenum">
              <a:rPr lang="en-US" altLang="ja-JP" smtClean="0">
                <a:ea typeface="ＭＳ Ｐゴシック" pitchFamily="50" charset="-128"/>
              </a:rPr>
              <a:pPr/>
              <a:t>32</a:t>
            </a:fld>
            <a:endParaRPr lang="en-US" altLang="ja-JP" smtClean="0">
              <a:ea typeface="ＭＳ Ｐゴシック" pitchFamily="50" charset="-128"/>
            </a:endParaRPr>
          </a:p>
        </p:txBody>
      </p:sp>
      <p:sp>
        <p:nvSpPr>
          <p:cNvPr id="187395" name="Rectangle 2"/>
          <p:cNvSpPr>
            <a:spLocks noGrp="1" noRot="1" noChangeAspect="1" noChangeArrowheads="1" noTextEdit="1"/>
          </p:cNvSpPr>
          <p:nvPr>
            <p:ph type="sldImg"/>
          </p:nvPr>
        </p:nvSpPr>
        <p:spPr bwMode="auto">
          <a:xfrm>
            <a:off x="903288" y="742950"/>
            <a:ext cx="4930775" cy="3698875"/>
          </a:xfrm>
          <a:noFill/>
          <a:ln>
            <a:solidFill>
              <a:srgbClr val="000000"/>
            </a:solidFill>
            <a:miter lim="800000"/>
            <a:headEnd/>
            <a:tailEnd/>
          </a:ln>
        </p:spPr>
      </p:sp>
      <p:sp>
        <p:nvSpPr>
          <p:cNvPr id="187396" name="Rectangle 3"/>
          <p:cNvSpPr>
            <a:spLocks noGrp="1" noChangeArrowheads="1"/>
          </p:cNvSpPr>
          <p:nvPr>
            <p:ph type="body" idx="1"/>
          </p:nvPr>
        </p:nvSpPr>
        <p:spPr bwMode="auto">
          <a:xfrm>
            <a:off x="1123950" y="4687888"/>
            <a:ext cx="4491038" cy="4435475"/>
          </a:xfrm>
          <a:noFill/>
        </p:spPr>
        <p:txBody>
          <a:bodyPr lIns="95956" tIns="47980" rIns="95956" bIns="47980"/>
          <a:lstStyle/>
          <a:p>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a:ln/>
        </p:spPr>
      </p:sp>
      <p:sp>
        <p:nvSpPr>
          <p:cNvPr id="240643" name="ノート プレースホルダ 2"/>
          <p:cNvSpPr>
            <a:spLocks noGrp="1"/>
          </p:cNvSpPr>
          <p:nvPr>
            <p:ph type="body" idx="1"/>
          </p:nvPr>
        </p:nvSpPr>
        <p:spPr>
          <a:noFill/>
        </p:spPr>
        <p:txBody>
          <a:bodyPr/>
          <a:lstStyle/>
          <a:p>
            <a:endParaRPr lang="en-US" altLang="ja-JP" smtClean="0">
              <a:latin typeface="Arial" pitchFamily="34" charset="0"/>
            </a:endParaRPr>
          </a:p>
        </p:txBody>
      </p:sp>
      <p:sp>
        <p:nvSpPr>
          <p:cNvPr id="240644" name="スライド番号プレースホルダ 3"/>
          <p:cNvSpPr>
            <a:spLocks noGrp="1"/>
          </p:cNvSpPr>
          <p:nvPr>
            <p:ph type="sldNum" sz="quarter" idx="5"/>
          </p:nvPr>
        </p:nvSpPr>
        <p:spPr>
          <a:noFill/>
          <a:ln>
            <a:miter lim="800000"/>
            <a:headEnd/>
            <a:tailEnd/>
          </a:ln>
        </p:spPr>
        <p:txBody>
          <a:bodyPr/>
          <a:lstStyle/>
          <a:p>
            <a:fld id="{64A3ECA7-8E09-4605-B8F3-4FCF408E9D14}" type="slidenum">
              <a:rPr lang="ja-JP" altLang="en-US" smtClean="0">
                <a:solidFill>
                  <a:srgbClr val="000000"/>
                </a:solidFill>
                <a:latin typeface="Arial" pitchFamily="34" charset="0"/>
                <a:ea typeface="ＭＳ Ｐゴシック" pitchFamily="50" charset="-128"/>
              </a:rPr>
              <a:pPr/>
              <a:t>46</a:t>
            </a:fld>
            <a:endParaRPr lang="ja-JP" altLang="en-US" smtClean="0">
              <a:solidFill>
                <a:srgbClr val="000000"/>
              </a:solidFill>
              <a:latin typeface="Arial" pitchFamily="34" charset="0"/>
              <a:ea typeface="ＭＳ Ｐゴシック"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スライド イメージ プレースホルダ 1"/>
          <p:cNvSpPr>
            <a:spLocks noGrp="1" noRot="1" noChangeAspect="1" noTextEdit="1"/>
          </p:cNvSpPr>
          <p:nvPr>
            <p:ph type="sldImg"/>
          </p:nvPr>
        </p:nvSpPr>
        <p:spPr>
          <a:ln/>
        </p:spPr>
      </p:sp>
      <p:sp>
        <p:nvSpPr>
          <p:cNvPr id="241667" name="ノート プレースホルダ 2"/>
          <p:cNvSpPr>
            <a:spLocks noGrp="1"/>
          </p:cNvSpPr>
          <p:nvPr>
            <p:ph type="body" idx="1"/>
          </p:nvPr>
        </p:nvSpPr>
        <p:spPr>
          <a:noFill/>
        </p:spPr>
        <p:txBody>
          <a:bodyPr/>
          <a:lstStyle/>
          <a:p>
            <a:endParaRPr lang="ja-JP" altLang="en-US" smtClean="0">
              <a:latin typeface="Arial" pitchFamily="34" charset="0"/>
            </a:endParaRPr>
          </a:p>
        </p:txBody>
      </p:sp>
      <p:sp>
        <p:nvSpPr>
          <p:cNvPr id="241668" name="スライド番号プレースホルダ 3"/>
          <p:cNvSpPr>
            <a:spLocks noGrp="1"/>
          </p:cNvSpPr>
          <p:nvPr>
            <p:ph type="sldNum" sz="quarter" idx="5"/>
          </p:nvPr>
        </p:nvSpPr>
        <p:spPr>
          <a:noFill/>
          <a:ln>
            <a:miter lim="800000"/>
            <a:headEnd/>
            <a:tailEnd/>
          </a:ln>
        </p:spPr>
        <p:txBody>
          <a:bodyPr/>
          <a:lstStyle/>
          <a:p>
            <a:fld id="{3F5EBC57-1D5C-40EF-9AD0-ABF52A91EEEE}" type="slidenum">
              <a:rPr lang="ja-JP" altLang="en-US" smtClean="0">
                <a:solidFill>
                  <a:srgbClr val="000000"/>
                </a:solidFill>
                <a:latin typeface="Arial" pitchFamily="34" charset="0"/>
                <a:ea typeface="ＭＳ Ｐゴシック" pitchFamily="50" charset="-128"/>
              </a:rPr>
              <a:pPr/>
              <a:t>47</a:t>
            </a:fld>
            <a:endParaRPr lang="ja-JP" altLang="en-US" smtClean="0">
              <a:solidFill>
                <a:srgbClr val="000000"/>
              </a:solidFill>
              <a:latin typeface="Arial" pitchFamily="34" charset="0"/>
              <a:ea typeface="ＭＳ Ｐゴシック"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8FBD9098-9796-4D68-9BF8-D32FD0050473}" type="slidenum">
              <a:rPr lang="ja-JP" altLang="en-US">
                <a:solidFill>
                  <a:prstClr val="black"/>
                </a:solidFill>
              </a:rPr>
              <a:pPr>
                <a:defRPr/>
              </a:pPr>
              <a:t>48</a:t>
            </a:fld>
            <a:endParaRPr lang="ja-JP"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D9DA1339-B056-41A4-8931-404885372B3B}" type="slidenum">
              <a:rPr lang="ja-JP" altLang="en-US">
                <a:solidFill>
                  <a:prstClr val="black"/>
                </a:solidFill>
              </a:rPr>
              <a:pPr>
                <a:defRPr/>
              </a:pPr>
              <a:t>49</a:t>
            </a:fld>
            <a:endParaRPr lang="ja-JP"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mtClean="0"/>
          </a:p>
        </p:txBody>
      </p:sp>
      <p:sp>
        <p:nvSpPr>
          <p:cNvPr id="4" name="スライド番号プレースホルダ 3"/>
          <p:cNvSpPr>
            <a:spLocks noGrp="1"/>
          </p:cNvSpPr>
          <p:nvPr>
            <p:ph type="sldNum" sz="quarter" idx="5"/>
          </p:nvPr>
        </p:nvSpPr>
        <p:spPr/>
        <p:txBody>
          <a:bodyPr/>
          <a:lstStyle/>
          <a:p>
            <a:pPr>
              <a:defRPr/>
            </a:pPr>
            <a:fld id="{03C887E2-E91C-458B-8AA1-DE25ACB9C545}" type="slidenum">
              <a:rPr lang="ja-JP" altLang="en-US">
                <a:solidFill>
                  <a:prstClr val="black"/>
                </a:solidFill>
              </a:rPr>
              <a:pPr>
                <a:defRPr/>
              </a:pPr>
              <a:t>69</a:t>
            </a:fld>
            <a:endParaRPr lang="ja-JP"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a:normAutofit lnSpcReduction="10000"/>
          </a:bodyPr>
          <a:lstStyle/>
          <a:p>
            <a:pPr>
              <a:defRPr/>
            </a:pPr>
            <a:endParaRPr lang="ja-JP" altLang="en-US" dirty="0">
              <a:cs typeface="+mn-cs"/>
            </a:endParaRPr>
          </a:p>
        </p:txBody>
      </p:sp>
      <p:sp>
        <p:nvSpPr>
          <p:cNvPr id="4" name="スライド番号プレースホルダ 3"/>
          <p:cNvSpPr>
            <a:spLocks noGrp="1"/>
          </p:cNvSpPr>
          <p:nvPr>
            <p:ph type="sldNum" sz="quarter" idx="5"/>
          </p:nvPr>
        </p:nvSpPr>
        <p:spPr/>
        <p:txBody>
          <a:bodyPr/>
          <a:lstStyle/>
          <a:p>
            <a:pPr>
              <a:defRPr/>
            </a:pPr>
            <a:fld id="{D125D1EA-3B8C-4CFE-BC08-B83B56339EEB}" type="slidenum">
              <a:rPr lang="ja-JP" altLang="en-US">
                <a:solidFill>
                  <a:prstClr val="black"/>
                </a:solidFill>
              </a:rPr>
              <a:pPr>
                <a:defRPr/>
              </a:pPr>
              <a:t>70</a:t>
            </a:fld>
            <a:endParaRPr lang="ja-JP"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74110A0E-5069-4472-91FC-55CA07742925}" type="slidenum">
              <a:rPr lang="ja-JP" altLang="en-US">
                <a:solidFill>
                  <a:prstClr val="black"/>
                </a:solidFill>
              </a:rPr>
              <a:pPr>
                <a:defRPr/>
              </a:pPr>
              <a:t>71</a:t>
            </a:fld>
            <a:endParaRPr lang="ja-JP"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9443" name="ノート プレースホルダ 2"/>
          <p:cNvSpPr>
            <a:spLocks noGrp="1"/>
          </p:cNvSpPr>
          <p:nvPr>
            <p:ph type="body" idx="1"/>
          </p:nvPr>
        </p:nvSpPr>
        <p:spPr bwMode="auto">
          <a:noFill/>
        </p:spPr>
        <p:txBody>
          <a:bodyPr/>
          <a:lstStyle/>
          <a:p>
            <a:pPr eaLnBrk="1" hangingPunct="1">
              <a:spcBef>
                <a:spcPct val="0"/>
              </a:spcBef>
            </a:pPr>
            <a:endParaRPr lang="ja-JP" altLang="en-US" smtClean="0"/>
          </a:p>
        </p:txBody>
      </p:sp>
      <p:sp>
        <p:nvSpPr>
          <p:cNvPr id="189444" name="スライド番号プレースホルダ 3"/>
          <p:cNvSpPr>
            <a:spLocks noGrp="1"/>
          </p:cNvSpPr>
          <p:nvPr>
            <p:ph type="sldNum" sz="quarter" idx="5"/>
          </p:nvPr>
        </p:nvSpPr>
        <p:spPr bwMode="auto">
          <a:noFill/>
          <a:ln>
            <a:miter lim="800000"/>
            <a:headEnd/>
            <a:tailEnd/>
          </a:ln>
        </p:spPr>
        <p:txBody>
          <a:bodyPr/>
          <a:lstStyle/>
          <a:p>
            <a:fld id="{80B9087A-E78A-4356-A19C-57F46FF84C73}" type="slidenum">
              <a:rPr lang="ja-JP" altLang="en-US" smtClean="0">
                <a:solidFill>
                  <a:srgbClr val="000000"/>
                </a:solidFill>
                <a:ea typeface="ＭＳ Ｐゴシック" pitchFamily="50" charset="-128"/>
              </a:rPr>
              <a:pPr/>
              <a:t>77</a:t>
            </a:fld>
            <a:endParaRPr lang="ja-JP" altLang="en-US" smtClean="0">
              <a:solidFill>
                <a:srgbClr val="000000"/>
              </a:solidFill>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a:lstStyle/>
          <a:p>
            <a:fld id="{B8E6FBAC-7363-4465-A242-F88242000CFF}" type="slidenum">
              <a:rPr lang="en-US" altLang="ja-JP" smtClean="0">
                <a:solidFill>
                  <a:srgbClr val="000000"/>
                </a:solidFill>
                <a:ea typeface="ＭＳ Ｐゴシック" pitchFamily="50" charset="-128"/>
              </a:rPr>
              <a:pPr/>
              <a:t>5</a:t>
            </a:fld>
            <a:endParaRPr lang="en-US" altLang="ja-JP" smtClean="0">
              <a:solidFill>
                <a:srgbClr val="000000"/>
              </a:solidFill>
              <a:ea typeface="ＭＳ Ｐゴシック" pitchFamily="50" charset="-128"/>
            </a:endParaRPr>
          </a:p>
        </p:txBody>
      </p:sp>
      <p:sp>
        <p:nvSpPr>
          <p:cNvPr id="176131" name="Rectangle 2"/>
          <p:cNvSpPr>
            <a:spLocks noGrp="1" noRot="1" noChangeAspect="1" noChangeArrowheads="1" noTextEdit="1"/>
          </p:cNvSpPr>
          <p:nvPr>
            <p:ph type="sldImg"/>
          </p:nvPr>
        </p:nvSpPr>
        <p:spPr bwMode="auto">
          <a:xfrm>
            <a:off x="901700" y="739775"/>
            <a:ext cx="4930775" cy="3698875"/>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a:lstStyle/>
          <a:p>
            <a:pPr eaLnBrk="1" hangingPunct="1">
              <a:spcBef>
                <a:spcPct val="0"/>
              </a:spcBef>
            </a:pPr>
            <a:endParaRPr lang="ja-JP" altLang="en-US" smtClean="0"/>
          </a:p>
        </p:txBody>
      </p:sp>
      <p:sp>
        <p:nvSpPr>
          <p:cNvPr id="176133" name="日付プレースホルダー 1"/>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76134" name="ヘッダー プレースホルダー 2"/>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90467" name="ノート プレースホルダ 2"/>
          <p:cNvSpPr>
            <a:spLocks noGrp="1"/>
          </p:cNvSpPr>
          <p:nvPr>
            <p:ph type="body" idx="1"/>
          </p:nvPr>
        </p:nvSpPr>
        <p:spPr bwMode="auto">
          <a:noFill/>
        </p:spPr>
        <p:txBody>
          <a:bodyPr/>
          <a:lstStyle/>
          <a:p>
            <a:pPr eaLnBrk="1" hangingPunct="1">
              <a:spcBef>
                <a:spcPct val="0"/>
              </a:spcBef>
            </a:pPr>
            <a:endParaRPr lang="ja-JP" altLang="en-US" smtClean="0"/>
          </a:p>
        </p:txBody>
      </p:sp>
      <p:sp>
        <p:nvSpPr>
          <p:cNvPr id="190468" name="スライド番号プレースホルダ 3"/>
          <p:cNvSpPr>
            <a:spLocks noGrp="1"/>
          </p:cNvSpPr>
          <p:nvPr>
            <p:ph type="sldNum" sz="quarter" idx="5"/>
          </p:nvPr>
        </p:nvSpPr>
        <p:spPr bwMode="auto">
          <a:noFill/>
          <a:ln>
            <a:miter lim="800000"/>
            <a:headEnd/>
            <a:tailEnd/>
          </a:ln>
        </p:spPr>
        <p:txBody>
          <a:bodyPr/>
          <a:lstStyle/>
          <a:p>
            <a:fld id="{29B4678A-DCCD-4FD9-BCA6-8A58E4C65BFE}" type="slidenum">
              <a:rPr lang="ja-JP" altLang="en-US" smtClean="0">
                <a:solidFill>
                  <a:srgbClr val="000000"/>
                </a:solidFill>
                <a:ea typeface="ＭＳ Ｐゴシック" pitchFamily="50" charset="-128"/>
              </a:rPr>
              <a:pPr/>
              <a:t>78</a:t>
            </a:fld>
            <a:endParaRPr lang="ja-JP" altLang="en-US" smtClean="0">
              <a:solidFill>
                <a:srgbClr val="000000"/>
              </a:solidFill>
              <a:ea typeface="ＭＳ Ｐゴシック"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スライド番号プレースホルダ 6"/>
          <p:cNvSpPr>
            <a:spLocks noGrp="1"/>
          </p:cNvSpPr>
          <p:nvPr>
            <p:ph type="sldNum" sz="quarter" idx="5"/>
          </p:nvPr>
        </p:nvSpPr>
        <p:spPr bwMode="auto">
          <a:noFill/>
          <a:ln>
            <a:miter lim="800000"/>
            <a:headEnd/>
            <a:tailEnd/>
          </a:ln>
        </p:spPr>
        <p:txBody>
          <a:bodyPr/>
          <a:lstStyle/>
          <a:p>
            <a:fld id="{BF33C86E-8FB3-4F8B-BA09-E042603196A5}" type="slidenum">
              <a:rPr lang="ja-JP" altLang="en-US" smtClean="0">
                <a:latin typeface="ＭＳ Ｐゴシック" pitchFamily="50" charset="-128"/>
                <a:ea typeface="ＭＳ Ｐゴシック" pitchFamily="50" charset="-128"/>
              </a:rPr>
              <a:pPr/>
              <a:t>80</a:t>
            </a:fld>
            <a:endParaRPr lang="en-US" altLang="ja-JP" smtClean="0">
              <a:latin typeface="ＭＳ Ｐゴシック" pitchFamily="50" charset="-128"/>
              <a:ea typeface="ＭＳ Ｐゴシック" pitchFamily="50" charset="-128"/>
            </a:endParaRPr>
          </a:p>
        </p:txBody>
      </p:sp>
      <p:sp>
        <p:nvSpPr>
          <p:cNvPr id="193539" name="Rectangle 2"/>
          <p:cNvSpPr>
            <a:spLocks noGrp="1" noRot="1" noChangeAspect="1" noTextEdit="1"/>
          </p:cNvSpPr>
          <p:nvPr>
            <p:ph type="sldImg"/>
          </p:nvPr>
        </p:nvSpPr>
        <p:spPr bwMode="auto">
          <a:noFill/>
          <a:ln>
            <a:solidFill>
              <a:srgbClr val="000000"/>
            </a:solidFill>
            <a:miter lim="800000"/>
            <a:headEnd/>
            <a:tailEnd/>
          </a:ln>
        </p:spPr>
      </p:sp>
      <p:sp>
        <p:nvSpPr>
          <p:cNvPr id="193540" name="Rectangle 3"/>
          <p:cNvSpPr>
            <a:spLocks noGrp="1"/>
          </p:cNvSpPr>
          <p:nvPr>
            <p:ph type="body" idx="1"/>
          </p:nvPr>
        </p:nvSpPr>
        <p:spPr bwMode="auto">
          <a:xfrm>
            <a:off x="673100" y="5005388"/>
            <a:ext cx="5719763" cy="4119562"/>
          </a:xfrm>
          <a:noFill/>
        </p:spPr>
        <p:txBody>
          <a:bodyPr/>
          <a:lstStyle/>
          <a:p>
            <a:r>
              <a:rPr lang="ja-JP" altLang="en-US" smtClean="0"/>
              <a:t>以上、「まとめ」を兼ねまして、</a:t>
            </a:r>
          </a:p>
          <a:p>
            <a:r>
              <a:rPr lang="ja-JP" altLang="en-US" smtClean="0"/>
              <a:t>国総研プロパーの今後の研究テーマを紹介させて頂きました。</a:t>
            </a:r>
          </a:p>
          <a:p>
            <a:endParaRPr lang="ja-JP" altLang="en-US" smtClean="0"/>
          </a:p>
          <a:p>
            <a:r>
              <a:rPr lang="ja-JP" altLang="en-US" smtClean="0"/>
              <a:t>皆様方の引き続きのご指導、ご支援方お願い申し上げまして、</a:t>
            </a:r>
          </a:p>
          <a:p>
            <a:r>
              <a:rPr lang="ja-JP" altLang="en-US" smtClean="0"/>
              <a:t>私の発表の結びとさせて頂きます。</a:t>
            </a:r>
          </a:p>
          <a:p>
            <a:r>
              <a:rPr lang="ja-JP" altLang="en-US" smtClean="0"/>
              <a:t>ご静聴、ありがとうございました。</a:t>
            </a:r>
          </a:p>
          <a:p>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ln>
            <a:miter lim="800000"/>
            <a:headEnd/>
            <a:tailEnd/>
          </a:ln>
        </p:spPr>
        <p:txBody>
          <a:bodyPr/>
          <a:lstStyle/>
          <a:p>
            <a:fld id="{08F1D068-F495-44EA-B25C-8788D543C910}" type="slidenum">
              <a:rPr lang="en-US" altLang="ja-JP" smtClean="0">
                <a:solidFill>
                  <a:srgbClr val="000000"/>
                </a:solidFill>
                <a:ea typeface="ＭＳ Ｐゴシック" pitchFamily="50" charset="-128"/>
              </a:rPr>
              <a:pPr/>
              <a:t>6</a:t>
            </a:fld>
            <a:endParaRPr lang="en-US" altLang="ja-JP" smtClean="0">
              <a:solidFill>
                <a:srgbClr val="000000"/>
              </a:solidFill>
              <a:ea typeface="ＭＳ Ｐゴシック" pitchFamily="50" charset="-128"/>
            </a:endParaRPr>
          </a:p>
        </p:txBody>
      </p:sp>
      <p:sp>
        <p:nvSpPr>
          <p:cNvPr id="177155" name="Rectangle 2"/>
          <p:cNvSpPr>
            <a:spLocks noGrp="1" noRot="1" noChangeAspect="1" noChangeArrowheads="1" noTextEdit="1"/>
          </p:cNvSpPr>
          <p:nvPr>
            <p:ph type="sldImg"/>
          </p:nvPr>
        </p:nvSpPr>
        <p:spPr bwMode="auto">
          <a:xfrm>
            <a:off x="901700" y="739775"/>
            <a:ext cx="4930775" cy="3698875"/>
          </a:xfrm>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a:lstStyle/>
          <a:p>
            <a:pPr eaLnBrk="1" hangingPunct="1">
              <a:spcBef>
                <a:spcPct val="0"/>
              </a:spcBef>
            </a:pPr>
            <a:endParaRPr lang="ja-JP" altLang="en-US" smtClean="0"/>
          </a:p>
        </p:txBody>
      </p:sp>
      <p:sp>
        <p:nvSpPr>
          <p:cNvPr id="177157" name="日付プレースホルダー 1"/>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77158" name="ヘッダー プレースホルダー 2"/>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ln>
            <a:miter lim="800000"/>
            <a:headEnd/>
            <a:tailEnd/>
          </a:ln>
        </p:spPr>
        <p:txBody>
          <a:bodyPr/>
          <a:lstStyle/>
          <a:p>
            <a:fld id="{6A8381F0-A9A4-4606-BBA7-83295F3BE8C4}" type="slidenum">
              <a:rPr lang="en-US" altLang="ja-JP" smtClean="0">
                <a:solidFill>
                  <a:srgbClr val="000000"/>
                </a:solidFill>
                <a:ea typeface="ＭＳ Ｐゴシック" pitchFamily="50" charset="-128"/>
              </a:rPr>
              <a:pPr/>
              <a:t>7</a:t>
            </a:fld>
            <a:endParaRPr lang="en-US" altLang="ja-JP" smtClean="0">
              <a:solidFill>
                <a:srgbClr val="000000"/>
              </a:solidFill>
              <a:ea typeface="ＭＳ Ｐゴシック" pitchFamily="50" charset="-128"/>
            </a:endParaRPr>
          </a:p>
        </p:txBody>
      </p:sp>
      <p:sp>
        <p:nvSpPr>
          <p:cNvPr id="178179" name="Rectangle 2"/>
          <p:cNvSpPr>
            <a:spLocks noGrp="1" noRot="1" noChangeAspect="1" noChangeArrowheads="1" noTextEdit="1"/>
          </p:cNvSpPr>
          <p:nvPr>
            <p:ph type="sldImg"/>
          </p:nvPr>
        </p:nvSpPr>
        <p:spPr bwMode="auto">
          <a:xfrm>
            <a:off x="901700" y="739775"/>
            <a:ext cx="4930775" cy="3698875"/>
          </a:xfrm>
          <a:noFill/>
          <a:ln>
            <a:solidFill>
              <a:srgbClr val="000000"/>
            </a:solidFill>
            <a:miter lim="800000"/>
            <a:headEnd/>
            <a:tailEnd/>
          </a:ln>
        </p:spPr>
      </p:sp>
      <p:sp>
        <p:nvSpPr>
          <p:cNvPr id="178180" name="Rectangle 3"/>
          <p:cNvSpPr>
            <a:spLocks noGrp="1" noChangeArrowheads="1"/>
          </p:cNvSpPr>
          <p:nvPr>
            <p:ph type="body" idx="1"/>
          </p:nvPr>
        </p:nvSpPr>
        <p:spPr bwMode="auto">
          <a:noFill/>
        </p:spPr>
        <p:txBody>
          <a:bodyPr/>
          <a:lstStyle/>
          <a:p>
            <a:pPr eaLnBrk="1" hangingPunct="1">
              <a:spcBef>
                <a:spcPct val="0"/>
              </a:spcBef>
            </a:pPr>
            <a:endParaRPr lang="ja-JP" altLang="en-US" smtClean="0"/>
          </a:p>
        </p:txBody>
      </p:sp>
      <p:sp>
        <p:nvSpPr>
          <p:cNvPr id="178181" name="日付プレースホルダー 1"/>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78182" name="ヘッダー プレースホルダー 2"/>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ln>
            <a:miter lim="800000"/>
            <a:headEnd/>
            <a:tailEnd/>
          </a:ln>
        </p:spPr>
        <p:txBody>
          <a:bodyPr/>
          <a:lstStyle/>
          <a:p>
            <a:fld id="{4A602E00-FF0F-433C-A326-1803CEC41B28}" type="slidenum">
              <a:rPr lang="en-US" altLang="ja-JP" smtClean="0">
                <a:solidFill>
                  <a:srgbClr val="000000"/>
                </a:solidFill>
                <a:ea typeface="ＭＳ Ｐゴシック" pitchFamily="50" charset="-128"/>
              </a:rPr>
              <a:pPr/>
              <a:t>8</a:t>
            </a:fld>
            <a:endParaRPr lang="en-US" altLang="ja-JP" smtClean="0">
              <a:solidFill>
                <a:srgbClr val="000000"/>
              </a:solidFill>
              <a:ea typeface="ＭＳ Ｐゴシック" pitchFamily="50" charset="-128"/>
            </a:endParaRPr>
          </a:p>
        </p:txBody>
      </p:sp>
      <p:sp>
        <p:nvSpPr>
          <p:cNvPr id="179203" name="Rectangle 2"/>
          <p:cNvSpPr>
            <a:spLocks noGrp="1" noRot="1" noChangeAspect="1" noChangeArrowheads="1" noTextEdit="1"/>
          </p:cNvSpPr>
          <p:nvPr>
            <p:ph type="sldImg"/>
          </p:nvPr>
        </p:nvSpPr>
        <p:spPr bwMode="auto">
          <a:xfrm>
            <a:off x="901700" y="739775"/>
            <a:ext cx="4930775" cy="3698875"/>
          </a:xfrm>
          <a:noFill/>
          <a:ln>
            <a:solidFill>
              <a:srgbClr val="000000"/>
            </a:solidFill>
            <a:miter lim="800000"/>
            <a:headEnd/>
            <a:tailEnd/>
          </a:ln>
        </p:spPr>
      </p:sp>
      <p:sp>
        <p:nvSpPr>
          <p:cNvPr id="179204" name="Rectangle 3"/>
          <p:cNvSpPr>
            <a:spLocks noGrp="1" noChangeArrowheads="1"/>
          </p:cNvSpPr>
          <p:nvPr>
            <p:ph type="body" idx="1"/>
          </p:nvPr>
        </p:nvSpPr>
        <p:spPr bwMode="auto">
          <a:noFill/>
        </p:spPr>
        <p:txBody>
          <a:bodyPr/>
          <a:lstStyle/>
          <a:p>
            <a:pPr eaLnBrk="1" hangingPunct="1">
              <a:spcBef>
                <a:spcPct val="0"/>
              </a:spcBef>
            </a:pPr>
            <a:endParaRPr lang="ja-JP" altLang="en-US" smtClean="0"/>
          </a:p>
        </p:txBody>
      </p:sp>
      <p:sp>
        <p:nvSpPr>
          <p:cNvPr id="179205" name="日付プレースホルダー 1"/>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79206" name="ヘッダー プレースホルダー 2"/>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ln>
            <a:miter lim="800000"/>
            <a:headEnd/>
            <a:tailEnd/>
          </a:ln>
        </p:spPr>
        <p:txBody>
          <a:bodyPr/>
          <a:lstStyle/>
          <a:p>
            <a:fld id="{B577D433-D048-40F1-BC0D-BE8D45A88A38}" type="slidenum">
              <a:rPr lang="en-US" altLang="ja-JP" smtClean="0">
                <a:solidFill>
                  <a:srgbClr val="000000"/>
                </a:solidFill>
                <a:ea typeface="ＭＳ Ｐゴシック" pitchFamily="50" charset="-128"/>
              </a:rPr>
              <a:pPr/>
              <a:t>9</a:t>
            </a:fld>
            <a:endParaRPr lang="en-US" altLang="ja-JP" smtClean="0">
              <a:solidFill>
                <a:srgbClr val="000000"/>
              </a:solidFill>
              <a:ea typeface="ＭＳ Ｐゴシック" pitchFamily="50" charset="-128"/>
            </a:endParaRPr>
          </a:p>
        </p:txBody>
      </p:sp>
      <p:sp>
        <p:nvSpPr>
          <p:cNvPr id="180227" name="Rectangle 2"/>
          <p:cNvSpPr>
            <a:spLocks noGrp="1" noRot="1" noChangeAspect="1" noChangeArrowheads="1" noTextEdit="1"/>
          </p:cNvSpPr>
          <p:nvPr>
            <p:ph type="sldImg"/>
          </p:nvPr>
        </p:nvSpPr>
        <p:spPr bwMode="auto">
          <a:xfrm>
            <a:off x="901700" y="739775"/>
            <a:ext cx="4930775" cy="3698875"/>
          </a:xfrm>
          <a:noFill/>
          <a:ln>
            <a:solidFill>
              <a:srgbClr val="000000"/>
            </a:solidFill>
            <a:miter lim="800000"/>
            <a:headEnd/>
            <a:tailEnd/>
          </a:ln>
        </p:spPr>
      </p:sp>
      <p:sp>
        <p:nvSpPr>
          <p:cNvPr id="180228" name="Rectangle 3"/>
          <p:cNvSpPr>
            <a:spLocks noGrp="1" noChangeArrowheads="1"/>
          </p:cNvSpPr>
          <p:nvPr>
            <p:ph type="body" idx="1"/>
          </p:nvPr>
        </p:nvSpPr>
        <p:spPr bwMode="auto">
          <a:noFill/>
        </p:spPr>
        <p:txBody>
          <a:bodyPr/>
          <a:lstStyle/>
          <a:p>
            <a:pPr eaLnBrk="1" hangingPunct="1">
              <a:spcBef>
                <a:spcPct val="0"/>
              </a:spcBef>
            </a:pPr>
            <a:endParaRPr lang="ja-JP" altLang="en-US" smtClean="0"/>
          </a:p>
        </p:txBody>
      </p:sp>
      <p:sp>
        <p:nvSpPr>
          <p:cNvPr id="180229" name="日付プレースホルダー 1"/>
          <p:cNvSpPr>
            <a:spLocks noGrp="1"/>
          </p:cNvSpPr>
          <p:nvPr>
            <p:ph type="dt" sz="quarter" idx="1"/>
          </p:nvPr>
        </p:nvSpPr>
        <p:spPr bwMode="auto">
          <a:noFill/>
          <a:ln>
            <a:miter lim="800000"/>
            <a:headEnd/>
            <a:tailEnd/>
          </a:ln>
        </p:spPr>
        <p:txBody>
          <a:bodyPr/>
          <a:lstStyle/>
          <a:p>
            <a:r>
              <a:rPr lang="en-US" altLang="ja-JP" smtClean="0">
                <a:solidFill>
                  <a:srgbClr val="000000"/>
                </a:solidFill>
                <a:ea typeface="ＭＳ Ｐゴシック" pitchFamily="50" charset="-128"/>
              </a:rPr>
              <a:t>2011/8/1</a:t>
            </a:r>
            <a:endParaRPr lang="ja-JP" altLang="en-US" smtClean="0">
              <a:solidFill>
                <a:srgbClr val="000000"/>
              </a:solidFill>
              <a:ea typeface="ＭＳ Ｐゴシック" pitchFamily="50" charset="-128"/>
            </a:endParaRPr>
          </a:p>
        </p:txBody>
      </p:sp>
      <p:sp>
        <p:nvSpPr>
          <p:cNvPr id="180230" name="ヘッダー プレースホルダー 2"/>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smtClean="0">
                <a:solidFill>
                  <a:srgbClr val="000000"/>
                </a:solidFill>
              </a:rPr>
              <a:t>第</a:t>
            </a:r>
            <a:r>
              <a:rPr lang="en-US" altLang="ja-JP" smtClean="0">
                <a:solidFill>
                  <a:srgbClr val="000000"/>
                </a:solidFill>
              </a:rPr>
              <a:t>1</a:t>
            </a:r>
            <a:r>
              <a:rPr lang="ja-JP" altLang="en-US" smtClean="0">
                <a:solidFill>
                  <a:srgbClr val="000000"/>
                </a:solidFill>
              </a:rPr>
              <a:t>回先進的モビリティ研究会</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 イメージ プレースホルダー 1"/>
          <p:cNvSpPr>
            <a:spLocks noGrp="1" noRot="1" noChangeAspect="1" noTextEdit="1"/>
          </p:cNvSpPr>
          <p:nvPr>
            <p:ph type="sldImg"/>
          </p:nvPr>
        </p:nvSpPr>
        <p:spPr bwMode="auto">
          <a:xfrm>
            <a:off x="366713" y="739775"/>
            <a:ext cx="5929312" cy="4448175"/>
          </a:xfrm>
          <a:noFill/>
          <a:ln>
            <a:solidFill>
              <a:srgbClr val="000000"/>
            </a:solidFill>
            <a:miter lim="800000"/>
            <a:headEnd/>
            <a:tailEnd/>
          </a:ln>
        </p:spPr>
      </p:sp>
      <p:sp>
        <p:nvSpPr>
          <p:cNvPr id="181251" name="ノート プレースホルダー 2"/>
          <p:cNvSpPr>
            <a:spLocks noGrp="1"/>
          </p:cNvSpPr>
          <p:nvPr>
            <p:ph type="body" idx="1"/>
          </p:nvPr>
        </p:nvSpPr>
        <p:spPr bwMode="auto">
          <a:noFill/>
        </p:spPr>
        <p:txBody>
          <a:bodyPr/>
          <a:lstStyle/>
          <a:p>
            <a:pPr eaLnBrk="1" hangingPunct="1">
              <a:spcBef>
                <a:spcPct val="0"/>
              </a:spcBef>
            </a:pPr>
            <a:endParaRPr lang="ja-JP" altLang="en-US" smtClean="0"/>
          </a:p>
        </p:txBody>
      </p:sp>
      <p:sp>
        <p:nvSpPr>
          <p:cNvPr id="181252" name="スライド番号プレースホルダー 3"/>
          <p:cNvSpPr>
            <a:spLocks noGrp="1"/>
          </p:cNvSpPr>
          <p:nvPr>
            <p:ph type="sldNum" sz="quarter" idx="5"/>
          </p:nvPr>
        </p:nvSpPr>
        <p:spPr bwMode="auto">
          <a:noFill/>
          <a:ln>
            <a:miter lim="800000"/>
            <a:headEnd/>
            <a:tailEnd/>
          </a:ln>
        </p:spPr>
        <p:txBody>
          <a:bodyPr/>
          <a:lstStyle/>
          <a:p>
            <a:pPr defTabSz="909638"/>
            <a:fld id="{6CFF97E0-1AA3-4299-9472-1F8C92ADC995}" type="slidenum">
              <a:rPr lang="ja-JP" altLang="en-US" smtClean="0">
                <a:ea typeface="ＭＳ Ｐゴシック" pitchFamily="50" charset="-128"/>
              </a:rPr>
              <a:pPr defTabSz="909638"/>
              <a:t>11</a:t>
            </a:fld>
            <a:endParaRPr lang="en-US" altLang="ja-JP" smtClean="0">
              <a:ea typeface="ＭＳ Ｐゴシック"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182275" name="ノート プレースホルダー 2"/>
          <p:cNvSpPr>
            <a:spLocks noGrp="1"/>
          </p:cNvSpPr>
          <p:nvPr>
            <p:ph type="body" idx="1"/>
          </p:nvPr>
        </p:nvSpPr>
        <p:spPr bwMode="auto">
          <a:noFill/>
        </p:spPr>
        <p:txBody>
          <a:bodyPr/>
          <a:lstStyle/>
          <a:p>
            <a:pPr eaLnBrk="1" hangingPunct="1">
              <a:spcBef>
                <a:spcPct val="0"/>
              </a:spcBef>
            </a:pPr>
            <a:endParaRPr lang="ja-JP" altLang="en-US" smtClean="0"/>
          </a:p>
        </p:txBody>
      </p:sp>
      <p:sp>
        <p:nvSpPr>
          <p:cNvPr id="182276" name="スライド番号プレースホルダー 3"/>
          <p:cNvSpPr>
            <a:spLocks noGrp="1"/>
          </p:cNvSpPr>
          <p:nvPr>
            <p:ph type="sldNum" sz="quarter" idx="5"/>
          </p:nvPr>
        </p:nvSpPr>
        <p:spPr bwMode="auto">
          <a:noFill/>
          <a:ln>
            <a:miter lim="800000"/>
            <a:headEnd/>
            <a:tailEnd/>
          </a:ln>
        </p:spPr>
        <p:txBody>
          <a:bodyPr/>
          <a:lstStyle/>
          <a:p>
            <a:pPr defTabSz="908050"/>
            <a:fld id="{78215837-6F2B-4101-ACCC-057FD1B097BE}" type="slidenum">
              <a:rPr lang="ja-JP" altLang="en-US" smtClean="0">
                <a:latin typeface="ＭＳ Ｐゴシック" pitchFamily="50" charset="-128"/>
                <a:ea typeface="ＭＳ Ｐゴシック" pitchFamily="50" charset="-128"/>
              </a:rPr>
              <a:pPr defTabSz="908050"/>
              <a:t>12</a:t>
            </a:fld>
            <a:endParaRPr lang="en-US" altLang="ja-JP" smtClean="0">
              <a:latin typeface="ＭＳ Ｐゴシック" pitchFamily="50" charset="-128"/>
              <a:ea typeface="ＭＳ Ｐゴシック"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183299" name="ノート プレースホルダー 2"/>
          <p:cNvSpPr>
            <a:spLocks noGrp="1"/>
          </p:cNvSpPr>
          <p:nvPr>
            <p:ph type="body" idx="1"/>
          </p:nvPr>
        </p:nvSpPr>
        <p:spPr bwMode="auto">
          <a:noFill/>
        </p:spPr>
        <p:txBody>
          <a:bodyPr/>
          <a:lstStyle/>
          <a:p>
            <a:pPr eaLnBrk="1" hangingPunct="1">
              <a:spcBef>
                <a:spcPct val="0"/>
              </a:spcBef>
            </a:pPr>
            <a:endParaRPr lang="ja-JP" altLang="en-US" smtClean="0"/>
          </a:p>
        </p:txBody>
      </p:sp>
      <p:sp>
        <p:nvSpPr>
          <p:cNvPr id="183300" name="スライド番号プレースホルダー 3"/>
          <p:cNvSpPr>
            <a:spLocks noGrp="1"/>
          </p:cNvSpPr>
          <p:nvPr>
            <p:ph type="sldNum" sz="quarter" idx="5"/>
          </p:nvPr>
        </p:nvSpPr>
        <p:spPr bwMode="auto">
          <a:noFill/>
          <a:ln>
            <a:miter lim="800000"/>
            <a:headEnd/>
            <a:tailEnd/>
          </a:ln>
        </p:spPr>
        <p:txBody>
          <a:bodyPr/>
          <a:lstStyle/>
          <a:p>
            <a:pPr defTabSz="908050"/>
            <a:fld id="{E7853D00-18CF-4E1F-97B3-920BDE5B5A4C}" type="slidenum">
              <a:rPr lang="ja-JP" altLang="en-US" smtClean="0">
                <a:latin typeface="ＭＳ Ｐゴシック" pitchFamily="50" charset="-128"/>
                <a:ea typeface="ＭＳ Ｐゴシック" pitchFamily="50" charset="-128"/>
              </a:rPr>
              <a:pPr defTabSz="908050"/>
              <a:t>13</a:t>
            </a:fld>
            <a:endParaRPr lang="en-US" altLang="ja-JP" smtClean="0">
              <a:latin typeface="ＭＳ Ｐゴシック" pitchFamily="50" charset="-128"/>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095EF2B-4385-4048-9267-CE19C1F569DB}" type="datetime1">
              <a:rPr lang="ja-JP" altLang="en-US"/>
              <a:pPr>
                <a:defRPr/>
              </a:pPr>
              <a:t>2014/6/12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C7194AC-2A4F-4864-B9BA-4F23A5456009}"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D5FAE5B-4FDB-4D5C-B004-021503F1E69A}" type="datetime1">
              <a:rPr lang="ja-JP" altLang="en-US"/>
              <a:pPr>
                <a:defRPr/>
              </a:pPr>
              <a:t>2014/6/12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8269141-86AE-4576-8F7E-E63EBE673A0D}" type="slidenum">
              <a:rPr lang="ja-JP" altLang="en-US"/>
              <a:pPr>
                <a:defRPr/>
              </a:pPr>
              <a:t>‹#›</a:t>
            </a:fld>
            <a:endParaRPr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lgn="l">
              <a:defRPr kumimoji="1">
                <a:latin typeface="Arial" charset="0"/>
              </a:defRPr>
            </a:lvl1pPr>
          </a:lstStyle>
          <a:p>
            <a:pPr>
              <a:defRPr/>
            </a:pPr>
            <a:fld id="{D0E39B67-AC48-4E65-A2CD-8CFA0AD11BFC}" type="datetime1">
              <a:rPr lang="en-US" altLang="ja-JP"/>
              <a:pPr>
                <a:defRPr/>
              </a:pPr>
              <a:t>6/12/2014</a:t>
            </a:fld>
            <a:endParaRPr lang="en-US" altLang="ja-JP"/>
          </a:p>
        </p:txBody>
      </p:sp>
      <p:sp>
        <p:nvSpPr>
          <p:cNvPr id="8" name="フッター プレースホルダ 7"/>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9" name="スライド番号プレースホルダ 8"/>
          <p:cNvSpPr>
            <a:spLocks noGrp="1"/>
          </p:cNvSpPr>
          <p:nvPr>
            <p:ph type="sldNum" sz="quarter" idx="12"/>
          </p:nvPr>
        </p:nvSpPr>
        <p:spPr/>
        <p:txBody>
          <a:bodyPr/>
          <a:lstStyle>
            <a:lvl1pPr algn="r">
              <a:defRPr kumimoji="1">
                <a:latin typeface="Arial" charset="0"/>
              </a:defRPr>
            </a:lvl1pPr>
          </a:lstStyle>
          <a:p>
            <a:pPr>
              <a:defRPr/>
            </a:pPr>
            <a:fld id="{A302287F-9DEE-4F31-A17B-64EE815B9A68}" type="slidenum">
              <a:rPr lang="en-US" altLang="ja-JP"/>
              <a:pPr>
                <a:defRPr/>
              </a:pPr>
              <a:t>‹#›</a:t>
            </a:fld>
            <a:endParaRPr lang="en-US" altLang="ja-JP"/>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kumimoji="1">
                <a:latin typeface="Arial" charset="0"/>
              </a:defRPr>
            </a:lvl1pPr>
          </a:lstStyle>
          <a:p>
            <a:pPr>
              <a:defRPr/>
            </a:pPr>
            <a:fld id="{A0BCA4FE-F2CE-4A94-9B8D-00CA39BD4C30}" type="datetime1">
              <a:rPr lang="en-US" altLang="ja-JP"/>
              <a:pPr>
                <a:defRPr/>
              </a:pPr>
              <a:t>6/12/2014</a:t>
            </a:fld>
            <a:endParaRPr lang="en-US" altLang="ja-JP"/>
          </a:p>
        </p:txBody>
      </p:sp>
      <p:sp>
        <p:nvSpPr>
          <p:cNvPr id="4" name="フッター プレースホルダ 3"/>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5" name="スライド番号プレースホルダ 4"/>
          <p:cNvSpPr>
            <a:spLocks noGrp="1"/>
          </p:cNvSpPr>
          <p:nvPr>
            <p:ph type="sldNum" sz="quarter" idx="12"/>
          </p:nvPr>
        </p:nvSpPr>
        <p:spPr/>
        <p:txBody>
          <a:bodyPr/>
          <a:lstStyle>
            <a:lvl1pPr>
              <a:defRPr kumimoji="1">
                <a:latin typeface="Arial" charset="0"/>
              </a:defRPr>
            </a:lvl1pPr>
          </a:lstStyle>
          <a:p>
            <a:pPr>
              <a:defRPr/>
            </a:pPr>
            <a:fld id="{A199F640-F2D1-415B-B830-DC3A8C561D46}" type="slidenum">
              <a:rPr lang="en-US" altLang="ja-JP"/>
              <a:pPr>
                <a:defRPr/>
              </a:pPr>
              <a:t>‹#›</a:t>
            </a:fld>
            <a:endParaRPr lang="en-US" altLang="ja-JP"/>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lgn="l">
              <a:defRPr kumimoji="1">
                <a:latin typeface="Arial" charset="0"/>
              </a:defRPr>
            </a:lvl1pPr>
          </a:lstStyle>
          <a:p>
            <a:pPr>
              <a:defRPr/>
            </a:pPr>
            <a:fld id="{A3B46304-FCED-4BE9-93BE-1B47DA48A17A}" type="datetime1">
              <a:rPr lang="en-US" altLang="ja-JP"/>
              <a:pPr>
                <a:defRPr/>
              </a:pPr>
              <a:t>6/12/2014</a:t>
            </a:fld>
            <a:endParaRPr lang="en-US" altLang="ja-JP"/>
          </a:p>
        </p:txBody>
      </p:sp>
      <p:sp>
        <p:nvSpPr>
          <p:cNvPr id="3" name="フッター プレースホルダ 2"/>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4" name="スライド番号プレースホルダ 3"/>
          <p:cNvSpPr>
            <a:spLocks noGrp="1"/>
          </p:cNvSpPr>
          <p:nvPr>
            <p:ph type="sldNum" sz="quarter" idx="12"/>
          </p:nvPr>
        </p:nvSpPr>
        <p:spPr/>
        <p:txBody>
          <a:bodyPr/>
          <a:lstStyle>
            <a:lvl1pPr algn="r">
              <a:defRPr kumimoji="1">
                <a:latin typeface="Arial" charset="0"/>
              </a:defRPr>
            </a:lvl1pPr>
          </a:lstStyle>
          <a:p>
            <a:pPr>
              <a:defRPr/>
            </a:pPr>
            <a:fld id="{F52F3664-1100-4E1D-986F-1CB9F0F50D93}" type="slidenum">
              <a:rPr lang="en-US" altLang="ja-JP"/>
              <a:pPr>
                <a:defRPr/>
              </a:pPr>
              <a:t>‹#›</a:t>
            </a:fld>
            <a:endParaRPr lang="en-US" altLang="ja-JP"/>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339EB4E5-CF90-46F3-A037-0DBD20DCC476}"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756B8133-52C5-4860-9BFB-706F77543C19}" type="slidenum">
              <a:rPr lang="en-US" altLang="ja-JP"/>
              <a:pPr>
                <a:defRPr/>
              </a:pPr>
              <a:t>‹#›</a:t>
            </a:fld>
            <a:endParaRPr lang="en-US" altLang="ja-JP"/>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696524EB-9C57-4376-96D8-064942876508}"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58DA1AC1-2B82-479A-9A66-3568264DD464}" type="slidenum">
              <a:rPr lang="en-US" altLang="ja-JP"/>
              <a:pPr>
                <a:defRPr/>
              </a:pPr>
              <a:t>‹#›</a:t>
            </a:fld>
            <a:endParaRPr lang="en-US" altLang="ja-JP"/>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9C49B7A2-CCD5-4CE5-9DE2-4D8A38FE776A}"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F1299FCD-1C75-4ADF-99E1-9F0A1F43F852}" type="slidenum">
              <a:rPr lang="en-US" altLang="ja-JP"/>
              <a:pPr>
                <a:defRPr/>
              </a:pPr>
              <a:t>‹#›</a:t>
            </a:fld>
            <a:endParaRPr lang="en-US" altLang="ja-JP"/>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44245500-C9B4-4380-AEA2-4271B407A508}"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314A0AB9-50C1-48E9-8384-557C95F9B4C4}" type="slidenum">
              <a:rPr lang="en-US" altLang="ja-JP"/>
              <a:pPr>
                <a:defRPr/>
              </a:pPr>
              <a:t>‹#›</a:t>
            </a:fld>
            <a:endParaRPr lang="en-US" altLang="ja-JP"/>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lgn="r">
              <a:defRPr kumimoji="1">
                <a:latin typeface="Arial" charset="0"/>
              </a:defRPr>
            </a:lvl1pPr>
          </a:lstStyle>
          <a:p>
            <a:pPr>
              <a:defRPr/>
            </a:pPr>
            <a:fld id="{0B649BE9-14A8-44FB-8E19-3C6D192366EF}" type="slidenum">
              <a:rPr lang="en-US" altLang="ja-JP"/>
              <a:pPr>
                <a:defRPr/>
              </a:pPr>
              <a:t>‹#›</a:t>
            </a:fld>
            <a:endParaRPr lang="en-US" altLang="ja-JP"/>
          </a:p>
        </p:txBody>
      </p:sp>
      <p:sp>
        <p:nvSpPr>
          <p:cNvPr id="8" name="日付プレースホルダ 7"/>
          <p:cNvSpPr>
            <a:spLocks noGrp="1"/>
          </p:cNvSpPr>
          <p:nvPr>
            <p:ph type="dt" sz="half" idx="11"/>
          </p:nvPr>
        </p:nvSpPr>
        <p:spPr>
          <a:xfrm>
            <a:off x="685800" y="6248400"/>
            <a:ext cx="19050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4654F9B8-6C49-45DF-9CCF-484B3726AA62}" type="slidenum">
              <a:rPr lang="en-US" altLang="ja-JP"/>
              <a:pPr>
                <a:defRPr/>
              </a:pPr>
              <a:t>‹#›</a:t>
            </a:fld>
            <a:endParaRPr lang="en-US" altLang="ja-JP"/>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B3C2BB8A-CBA2-4B56-8B46-7F9CCE81370F}"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482E223-746C-4915-8C24-1BE344EBB4EB}" type="datetime1">
              <a:rPr lang="ja-JP" altLang="en-US"/>
              <a:pPr>
                <a:defRPr/>
              </a:pPr>
              <a:t>2014/6/12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ECC0074-CF0B-42F2-B8EE-F4C351F75880}" type="slidenum">
              <a:rPr lang="ja-JP" altLang="en-US"/>
              <a:pPr>
                <a:defRPr/>
              </a:pPr>
              <a:t>‹#›</a:t>
            </a:fld>
            <a:endParaRPr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4950" y="0"/>
            <a:ext cx="7766050" cy="7239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39763" y="977900"/>
            <a:ext cx="3897312"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9475" y="977900"/>
            <a:ext cx="3898900"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7239000" y="6591300"/>
            <a:ext cx="1905000" cy="457200"/>
          </a:xfrm>
        </p:spPr>
        <p:txBody>
          <a:bodyPr/>
          <a:lstStyle>
            <a:lvl1pPr algn="r">
              <a:defRPr kumimoji="1">
                <a:latin typeface="Arial" charset="0"/>
              </a:defRPr>
            </a:lvl1pPr>
          </a:lstStyle>
          <a:p>
            <a:pPr>
              <a:defRPr/>
            </a:pPr>
            <a:fld id="{0EBA8E0A-09CF-469E-A513-D019EA6C74EE}" type="slidenum">
              <a:rPr lang="en-US" altLang="ja-JP"/>
              <a:pPr>
                <a:defRPr/>
              </a:pPr>
              <a:t>‹#›</a:t>
            </a:fld>
            <a:endParaRPr lang="en-US" altLang="ja-JP"/>
          </a:p>
        </p:txBody>
      </p:sp>
      <p:sp>
        <p:nvSpPr>
          <p:cNvPr id="6" name="日付プレースホルダ 5"/>
          <p:cNvSpPr>
            <a:spLocks noGrp="1"/>
          </p:cNvSpPr>
          <p:nvPr>
            <p:ph type="dt" sz="half" idx="11"/>
          </p:nvPr>
        </p:nvSpPr>
        <p:spPr>
          <a:xfrm>
            <a:off x="685800" y="6248400"/>
            <a:ext cx="19050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2EC72E33-CEF9-4ACC-8027-58AAD4800D4E}"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8FCB7A35-A126-4315-ADFF-AEEC90481160}" type="slidenum">
              <a:rPr lang="en-US" altLang="ja-JP"/>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1">
                <a:latin typeface="Arial" charset="0"/>
              </a:defRPr>
            </a:lvl1pPr>
          </a:lstStyle>
          <a:p>
            <a:pPr>
              <a:defRPr/>
            </a:pPr>
            <a:fld id="{8F384298-AB62-4797-89E6-8C3166D84C3E}"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kumimoji="1">
                <a:latin typeface="Arial" charset="0"/>
              </a:defRPr>
            </a:lvl1pPr>
          </a:lstStyle>
          <a:p>
            <a:pPr>
              <a:defRPr/>
            </a:pPr>
            <a:fld id="{3A458D74-937D-46A6-84B4-D423508CD22B}" type="slidenum">
              <a:rPr lang="en-US" altLang="ja-JP"/>
              <a:pPr>
                <a:defRPr/>
              </a:pPr>
              <a:t>‹#›</a:t>
            </a:fld>
            <a:endParaRPr lang="en-US" altLang="ja-JP"/>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0C821801-74F9-4AA9-872B-2AD69E5F25ED}"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92D52B6A-AA75-4CAB-ABDE-8334BE1D35CC}" type="slidenum">
              <a:rPr lang="en-US" altLang="ja-JP"/>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lgn="l">
              <a:defRPr kumimoji="1">
                <a:latin typeface="Arial" charset="0"/>
              </a:defRPr>
            </a:lvl1pPr>
          </a:lstStyle>
          <a:p>
            <a:pPr>
              <a:defRPr/>
            </a:pPr>
            <a:fld id="{9CC7F0DA-0EFD-439C-8B40-1693F873E914}"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lgn="r">
              <a:defRPr kumimoji="1">
                <a:latin typeface="Arial" charset="0"/>
              </a:defRPr>
            </a:lvl1pPr>
          </a:lstStyle>
          <a:p>
            <a:pPr>
              <a:defRPr/>
            </a:pPr>
            <a:fld id="{5BB0E256-9E8D-4D4E-B890-D52548519F88}" type="slidenum">
              <a:rPr lang="en-US" altLang="ja-JP"/>
              <a:pPr>
                <a:defRPr/>
              </a:pPr>
              <a:t>‹#›</a:t>
            </a:fld>
            <a:endParaRPr lang="en-US" altLang="ja-JP"/>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lgn="l">
              <a:defRPr kumimoji="1">
                <a:latin typeface="Arial" charset="0"/>
              </a:defRPr>
            </a:lvl1pPr>
          </a:lstStyle>
          <a:p>
            <a:pPr>
              <a:defRPr/>
            </a:pPr>
            <a:fld id="{EEDC5E54-8DC8-436C-B615-1356C428200D}" type="datetime1">
              <a:rPr lang="en-US" altLang="ja-JP"/>
              <a:pPr>
                <a:defRPr/>
              </a:pPr>
              <a:t>6/12/2014</a:t>
            </a:fld>
            <a:endParaRPr lang="en-US" altLang="ja-JP"/>
          </a:p>
        </p:txBody>
      </p:sp>
      <p:sp>
        <p:nvSpPr>
          <p:cNvPr id="8" name="フッター プレースホルダ 7"/>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9" name="スライド番号プレースホルダ 8"/>
          <p:cNvSpPr>
            <a:spLocks noGrp="1"/>
          </p:cNvSpPr>
          <p:nvPr>
            <p:ph type="sldNum" sz="quarter" idx="12"/>
          </p:nvPr>
        </p:nvSpPr>
        <p:spPr/>
        <p:txBody>
          <a:bodyPr/>
          <a:lstStyle>
            <a:lvl1pPr algn="r">
              <a:defRPr kumimoji="1">
                <a:latin typeface="Arial" charset="0"/>
              </a:defRPr>
            </a:lvl1pPr>
          </a:lstStyle>
          <a:p>
            <a:pPr>
              <a:defRPr/>
            </a:pPr>
            <a:fld id="{EC6E962A-080C-4619-BD57-11FB7D6FBB7D}" type="slidenum">
              <a:rPr lang="en-US" altLang="ja-JP"/>
              <a:pPr>
                <a:defRPr/>
              </a:pPr>
              <a:t>‹#›</a:t>
            </a:fld>
            <a:endParaRPr lang="en-US" altLang="ja-JP"/>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kumimoji="1">
                <a:latin typeface="Arial" charset="0"/>
              </a:defRPr>
            </a:lvl1pPr>
          </a:lstStyle>
          <a:p>
            <a:pPr>
              <a:defRPr/>
            </a:pPr>
            <a:fld id="{19E87BB2-1844-42EC-B3B4-221ED94ADE8C}" type="datetime1">
              <a:rPr lang="en-US" altLang="ja-JP"/>
              <a:pPr>
                <a:defRPr/>
              </a:pPr>
              <a:t>6/12/2014</a:t>
            </a:fld>
            <a:endParaRPr lang="en-US" altLang="ja-JP"/>
          </a:p>
        </p:txBody>
      </p:sp>
      <p:sp>
        <p:nvSpPr>
          <p:cNvPr id="4" name="フッター プレースホルダ 3"/>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5" name="スライド番号プレースホルダ 4"/>
          <p:cNvSpPr>
            <a:spLocks noGrp="1"/>
          </p:cNvSpPr>
          <p:nvPr>
            <p:ph type="sldNum" sz="quarter" idx="12"/>
          </p:nvPr>
        </p:nvSpPr>
        <p:spPr/>
        <p:txBody>
          <a:bodyPr/>
          <a:lstStyle>
            <a:lvl1pPr>
              <a:defRPr kumimoji="1">
                <a:latin typeface="Arial" charset="0"/>
              </a:defRPr>
            </a:lvl1pPr>
          </a:lstStyle>
          <a:p>
            <a:pPr>
              <a:defRPr/>
            </a:pPr>
            <a:fld id="{A08F7792-88CB-418F-8496-B5DB9564DB40}" type="slidenum">
              <a:rPr lang="en-US" altLang="ja-JP"/>
              <a:pPr>
                <a:defRPr/>
              </a:pPr>
              <a:t>‹#›</a:t>
            </a:fld>
            <a:endParaRPr lang="en-US" altLang="ja-JP"/>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lgn="l">
              <a:defRPr kumimoji="1">
                <a:latin typeface="Arial" charset="0"/>
              </a:defRPr>
            </a:lvl1pPr>
          </a:lstStyle>
          <a:p>
            <a:pPr>
              <a:defRPr/>
            </a:pPr>
            <a:fld id="{AF562DA3-1BCC-4F8D-8BF4-3F101F791E2D}" type="datetime1">
              <a:rPr lang="en-US" altLang="ja-JP"/>
              <a:pPr>
                <a:defRPr/>
              </a:pPr>
              <a:t>6/12/2014</a:t>
            </a:fld>
            <a:endParaRPr lang="en-US" altLang="ja-JP"/>
          </a:p>
        </p:txBody>
      </p:sp>
      <p:sp>
        <p:nvSpPr>
          <p:cNvPr id="3" name="フッター プレースホルダ 2"/>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4" name="スライド番号プレースホルダ 3"/>
          <p:cNvSpPr>
            <a:spLocks noGrp="1"/>
          </p:cNvSpPr>
          <p:nvPr>
            <p:ph type="sldNum" sz="quarter" idx="12"/>
          </p:nvPr>
        </p:nvSpPr>
        <p:spPr/>
        <p:txBody>
          <a:bodyPr/>
          <a:lstStyle>
            <a:lvl1pPr algn="r">
              <a:defRPr kumimoji="1">
                <a:latin typeface="Arial" charset="0"/>
              </a:defRPr>
            </a:lvl1pPr>
          </a:lstStyle>
          <a:p>
            <a:pPr>
              <a:defRPr/>
            </a:pPr>
            <a:fld id="{18FF1B7B-3C99-4602-9230-5073014050E5}" type="slidenum">
              <a:rPr lang="en-US" altLang="ja-JP"/>
              <a:pPr>
                <a:defRPr/>
              </a:pPr>
              <a:t>‹#›</a:t>
            </a:fld>
            <a:endParaRPr lang="en-US" altLang="ja-JP"/>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4A1FA517-543A-4A13-A1D9-D30B44B99515}"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EFE011D0-9B1E-4997-8E96-D454AC064EFC}" type="slidenum">
              <a:rPr lang="en-US" altLang="ja-JP"/>
              <a:pPr>
                <a:defRPr/>
              </a:pPr>
              <a:t>‹#›</a:t>
            </a:fld>
            <a:endParaRPr lang="en-US" altLang="ja-JP"/>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7D2D1D6D-6781-459A-99FE-62098DC33726}"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E28A8A4E-AB70-4B67-8C1E-8B50424AFC9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457200" y="6245225"/>
            <a:ext cx="2133600" cy="476250"/>
          </a:xfrm>
        </p:spPr>
        <p:txBody>
          <a:bodyPr/>
          <a:lstStyle>
            <a:lvl1pPr>
              <a:defRPr>
                <a:solidFill>
                  <a:srgbClr val="000000"/>
                </a:solidFill>
              </a:defRPr>
            </a:lvl1pPr>
          </a:lstStyle>
          <a:p>
            <a:pPr>
              <a:defRPr/>
            </a:pPr>
            <a:endParaRPr lang="en-US" altLang="ja-JP"/>
          </a:p>
        </p:txBody>
      </p:sp>
      <p:sp>
        <p:nvSpPr>
          <p:cNvPr id="7" name="フッター プレースホルダー 6"/>
          <p:cNvSpPr>
            <a:spLocks noGrp="1"/>
          </p:cNvSpPr>
          <p:nvPr>
            <p:ph type="ftr" sz="quarter" idx="11"/>
          </p:nvPr>
        </p:nvSpPr>
        <p:spPr>
          <a:xfrm>
            <a:off x="3124200" y="6245225"/>
            <a:ext cx="2895600" cy="476250"/>
          </a:xfrm>
        </p:spPr>
        <p:txBody>
          <a:bodyPr/>
          <a:lstStyle>
            <a:lvl1pPr>
              <a:defRPr>
                <a:solidFill>
                  <a:srgbClr val="000000"/>
                </a:solidFill>
              </a:defRPr>
            </a:lvl1pPr>
          </a:lstStyle>
          <a:p>
            <a:pPr>
              <a:defRPr/>
            </a:pPr>
            <a:endParaRPr lang="en-US" altLang="ja-JP"/>
          </a:p>
        </p:txBody>
      </p:sp>
      <p:sp>
        <p:nvSpPr>
          <p:cNvPr id="8" name="スライド番号プレースホルダー 7"/>
          <p:cNvSpPr>
            <a:spLocks noGrp="1"/>
          </p:cNvSpPr>
          <p:nvPr>
            <p:ph type="sldNum" sz="quarter" idx="12"/>
          </p:nvPr>
        </p:nvSpPr>
        <p:spPr>
          <a:xfrm>
            <a:off x="6877050" y="6453188"/>
            <a:ext cx="2133600" cy="404812"/>
          </a:xfrm>
        </p:spPr>
        <p:txBody>
          <a:bodyPr/>
          <a:lstStyle>
            <a:lvl1pPr>
              <a:defRPr>
                <a:solidFill>
                  <a:srgbClr val="000000"/>
                </a:solidFill>
              </a:defRPr>
            </a:lvl1pPr>
          </a:lstStyle>
          <a:p>
            <a:pPr>
              <a:defRPr/>
            </a:pPr>
            <a:fld id="{C00062AB-828A-4B9A-A58B-BDDF893F2D77}"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261287DB-48FC-4740-98AA-1DE8C73AF78B}"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C79DED03-3722-462F-A571-42F682F725B5}" type="slidenum">
              <a:rPr lang="en-US" altLang="ja-JP"/>
              <a:pPr>
                <a:defRPr/>
              </a:pPr>
              <a:t>‹#›</a:t>
            </a:fld>
            <a:endParaRPr lang="en-US" altLang="ja-JP"/>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995518CD-3AD6-45FD-BF12-AD2F349DE095}"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39BE8EA0-D88B-47AF-815C-4D8238320E7C}" type="slidenum">
              <a:rPr lang="en-US" altLang="ja-JP"/>
              <a:pPr>
                <a:defRPr/>
              </a:pPr>
              <a:t>‹#›</a:t>
            </a:fld>
            <a:endParaRPr lang="en-US" altLang="ja-JP"/>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lgn="r">
              <a:defRPr kumimoji="1">
                <a:latin typeface="Arial" charset="0"/>
              </a:defRPr>
            </a:lvl1pPr>
          </a:lstStyle>
          <a:p>
            <a:pPr>
              <a:defRPr/>
            </a:pPr>
            <a:fld id="{7EFA008C-76ED-41F2-A05B-27BF8A4F6906}" type="slidenum">
              <a:rPr lang="en-US" altLang="ja-JP"/>
              <a:pPr>
                <a:defRPr/>
              </a:pPr>
              <a:t>‹#›</a:t>
            </a:fld>
            <a:endParaRPr lang="en-US" altLang="ja-JP"/>
          </a:p>
        </p:txBody>
      </p:sp>
      <p:sp>
        <p:nvSpPr>
          <p:cNvPr id="8" name="日付プレースホルダ 7"/>
          <p:cNvSpPr>
            <a:spLocks noGrp="1"/>
          </p:cNvSpPr>
          <p:nvPr>
            <p:ph type="dt" sz="half" idx="11"/>
          </p:nvPr>
        </p:nvSpPr>
        <p:spPr>
          <a:xfrm>
            <a:off x="685800" y="6248400"/>
            <a:ext cx="19050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EB29AB3A-A700-4B80-975B-357037354245}" type="slidenum">
              <a:rPr lang="en-US" altLang="ja-JP"/>
              <a:pPr>
                <a:defRPr/>
              </a:pPr>
              <a:t>‹#›</a:t>
            </a:fld>
            <a:endParaRPr lang="en-US" altLang="ja-JP"/>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EE5F1286-3013-47CD-9AE4-D22CD34B76E4}" type="slidenum">
              <a:rPr lang="en-US" altLang="ja-JP"/>
              <a:pPr>
                <a:defRPr/>
              </a:pPr>
              <a: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4950" y="0"/>
            <a:ext cx="7766050" cy="7239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39763" y="977900"/>
            <a:ext cx="3897312"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9475" y="977900"/>
            <a:ext cx="3898900"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7239000" y="6591300"/>
            <a:ext cx="1905000" cy="457200"/>
          </a:xfrm>
        </p:spPr>
        <p:txBody>
          <a:bodyPr/>
          <a:lstStyle>
            <a:lvl1pPr algn="r">
              <a:defRPr kumimoji="1">
                <a:latin typeface="Arial" charset="0"/>
              </a:defRPr>
            </a:lvl1pPr>
          </a:lstStyle>
          <a:p>
            <a:pPr>
              <a:defRPr/>
            </a:pPr>
            <a:fld id="{BC679B50-669E-4ED0-B6FC-C0ECEAEB7014}" type="slidenum">
              <a:rPr lang="en-US" altLang="ja-JP"/>
              <a:pPr>
                <a:defRPr/>
              </a:pPr>
              <a:t>‹#›</a:t>
            </a:fld>
            <a:endParaRPr lang="en-US" altLang="ja-JP"/>
          </a:p>
        </p:txBody>
      </p:sp>
      <p:sp>
        <p:nvSpPr>
          <p:cNvPr id="6" name="日付プレースホルダ 5"/>
          <p:cNvSpPr>
            <a:spLocks noGrp="1"/>
          </p:cNvSpPr>
          <p:nvPr>
            <p:ph type="dt" sz="half" idx="11"/>
          </p:nvPr>
        </p:nvSpPr>
        <p:spPr>
          <a:xfrm>
            <a:off x="685800" y="6248400"/>
            <a:ext cx="19050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7A8D7C7A-75B2-421D-9043-47EB587710BA}"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8912396B-D6CD-402C-9587-F1567DEAE78B}" type="slidenum">
              <a:rPr lang="en-US" altLang="ja-JP"/>
              <a:pPr>
                <a:defRPr/>
              </a:pPr>
              <a: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1">
                <a:latin typeface="Arial" charset="0"/>
              </a:defRPr>
            </a:lvl1pPr>
          </a:lstStyle>
          <a:p>
            <a:pPr>
              <a:defRPr/>
            </a:pPr>
            <a:fld id="{51E50B8E-4F0E-4C15-B940-8F845716518C}"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kumimoji="1">
                <a:latin typeface="Arial" charset="0"/>
              </a:defRPr>
            </a:lvl1pPr>
          </a:lstStyle>
          <a:p>
            <a:pPr>
              <a:defRPr/>
            </a:pPr>
            <a:fld id="{4F39D686-5342-488E-A6C5-B845669DC81D}" type="slidenum">
              <a:rPr lang="en-US" altLang="ja-JP"/>
              <a:pPr>
                <a:defRPr/>
              </a:pPr>
              <a:t>‹#›</a:t>
            </a:fld>
            <a:endParaRPr lang="en-US" altLang="ja-JP"/>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636B33FA-EAE2-4356-BACD-778226A9DD34}"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CE9C1876-42C8-46D6-BF07-3C754B8EA339}" type="slidenum">
              <a:rPr lang="en-US" altLang="ja-JP"/>
              <a:pPr>
                <a:defRPr/>
              </a:pPr>
              <a: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lgn="l">
              <a:defRPr kumimoji="1">
                <a:latin typeface="Arial" charset="0"/>
              </a:defRPr>
            </a:lvl1pPr>
          </a:lstStyle>
          <a:p>
            <a:pPr>
              <a:defRPr/>
            </a:pPr>
            <a:fld id="{B8B24D34-6E5F-41D2-B1E8-7424027F66AB}"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lgn="r">
              <a:defRPr kumimoji="1">
                <a:latin typeface="Arial" charset="0"/>
              </a:defRPr>
            </a:lvl1pPr>
          </a:lstStyle>
          <a:p>
            <a:pPr>
              <a:defRPr/>
            </a:pPr>
            <a:fld id="{43C80482-A1EA-4AB0-BEAD-35C4F39F7821}"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34395E9-166F-4BF0-BB4E-0445225DAAB5}" type="slidenum">
              <a:rPr lang="en-US" altLang="ja-JP"/>
              <a:pPr>
                <a:defRPr/>
              </a:pPr>
              <a:t>‹#›</a:t>
            </a:fld>
            <a:endParaRPr lang="en-US" altLang="ja-JP"/>
          </a:p>
        </p:txBody>
      </p:sp>
    </p:spTree>
    <p:extLst>
      <p:ext uri="{BB962C8B-B14F-4D97-AF65-F5344CB8AC3E}">
        <p14:creationId xmlns:p14="http://schemas.microsoft.com/office/powerpoint/2010/main" val="34044294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lgn="l">
              <a:defRPr kumimoji="1">
                <a:latin typeface="Arial" charset="0"/>
              </a:defRPr>
            </a:lvl1pPr>
          </a:lstStyle>
          <a:p>
            <a:pPr>
              <a:defRPr/>
            </a:pPr>
            <a:fld id="{EF8AFFC2-02AC-4635-8647-771393058DD7}" type="datetime1">
              <a:rPr lang="en-US" altLang="ja-JP"/>
              <a:pPr>
                <a:defRPr/>
              </a:pPr>
              <a:t>6/12/2014</a:t>
            </a:fld>
            <a:endParaRPr lang="en-US" altLang="ja-JP"/>
          </a:p>
        </p:txBody>
      </p:sp>
      <p:sp>
        <p:nvSpPr>
          <p:cNvPr id="8" name="フッター プレースホルダ 7"/>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9" name="スライド番号プレースホルダ 8"/>
          <p:cNvSpPr>
            <a:spLocks noGrp="1"/>
          </p:cNvSpPr>
          <p:nvPr>
            <p:ph type="sldNum" sz="quarter" idx="12"/>
          </p:nvPr>
        </p:nvSpPr>
        <p:spPr/>
        <p:txBody>
          <a:bodyPr/>
          <a:lstStyle>
            <a:lvl1pPr algn="r">
              <a:defRPr kumimoji="1">
                <a:latin typeface="Arial" charset="0"/>
              </a:defRPr>
            </a:lvl1pPr>
          </a:lstStyle>
          <a:p>
            <a:pPr>
              <a:defRPr/>
            </a:pPr>
            <a:fld id="{C12DFED2-8740-46AF-82A6-6FB93B81CE68}" type="slidenum">
              <a:rPr lang="en-US" altLang="ja-JP"/>
              <a:pPr>
                <a:defRPr/>
              </a:pPr>
              <a: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kumimoji="1">
                <a:latin typeface="Arial" charset="0"/>
              </a:defRPr>
            </a:lvl1pPr>
          </a:lstStyle>
          <a:p>
            <a:pPr>
              <a:defRPr/>
            </a:pPr>
            <a:fld id="{9DF87C6C-ADE1-490F-906F-0EF1A83E6D1B}" type="datetime1">
              <a:rPr lang="en-US" altLang="ja-JP"/>
              <a:pPr>
                <a:defRPr/>
              </a:pPr>
              <a:t>6/12/2014</a:t>
            </a:fld>
            <a:endParaRPr lang="en-US" altLang="ja-JP"/>
          </a:p>
        </p:txBody>
      </p:sp>
      <p:sp>
        <p:nvSpPr>
          <p:cNvPr id="4" name="フッター プレースホルダ 3"/>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5" name="スライド番号プレースホルダ 4"/>
          <p:cNvSpPr>
            <a:spLocks noGrp="1"/>
          </p:cNvSpPr>
          <p:nvPr>
            <p:ph type="sldNum" sz="quarter" idx="12"/>
          </p:nvPr>
        </p:nvSpPr>
        <p:spPr/>
        <p:txBody>
          <a:bodyPr/>
          <a:lstStyle>
            <a:lvl1pPr>
              <a:defRPr kumimoji="1">
                <a:latin typeface="Arial" charset="0"/>
              </a:defRPr>
            </a:lvl1pPr>
          </a:lstStyle>
          <a:p>
            <a:pPr>
              <a:defRPr/>
            </a:pPr>
            <a:fld id="{B8CC3581-A265-41C5-A3F0-3FEAA27B8848}" type="slidenum">
              <a:rPr lang="en-US" altLang="ja-JP"/>
              <a:pPr>
                <a:defRPr/>
              </a:pPr>
              <a: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lgn="l">
              <a:defRPr kumimoji="1">
                <a:latin typeface="Arial" charset="0"/>
              </a:defRPr>
            </a:lvl1pPr>
          </a:lstStyle>
          <a:p>
            <a:pPr>
              <a:defRPr/>
            </a:pPr>
            <a:fld id="{FA1EDE95-E4B2-46A4-8BB9-241933B990AE}" type="datetime1">
              <a:rPr lang="en-US" altLang="ja-JP"/>
              <a:pPr>
                <a:defRPr/>
              </a:pPr>
              <a:t>6/12/2014</a:t>
            </a:fld>
            <a:endParaRPr lang="en-US" altLang="ja-JP"/>
          </a:p>
        </p:txBody>
      </p:sp>
      <p:sp>
        <p:nvSpPr>
          <p:cNvPr id="3" name="フッター プレースホルダ 2"/>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4" name="スライド番号プレースホルダ 3"/>
          <p:cNvSpPr>
            <a:spLocks noGrp="1"/>
          </p:cNvSpPr>
          <p:nvPr>
            <p:ph type="sldNum" sz="quarter" idx="12"/>
          </p:nvPr>
        </p:nvSpPr>
        <p:spPr/>
        <p:txBody>
          <a:bodyPr/>
          <a:lstStyle>
            <a:lvl1pPr algn="r">
              <a:defRPr kumimoji="1">
                <a:latin typeface="Arial" charset="0"/>
              </a:defRPr>
            </a:lvl1pPr>
          </a:lstStyle>
          <a:p>
            <a:pPr>
              <a:defRPr/>
            </a:pPr>
            <a:fld id="{A543DC89-5061-44E9-AF71-5A3682B7CA8B}" type="slidenum">
              <a:rPr lang="en-US" altLang="ja-JP"/>
              <a:pPr>
                <a:defRPr/>
              </a:pPr>
              <a: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4FFFE5CB-F72E-4A51-B6C9-64C6722DB829}"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011B519D-E6B6-4818-A0EC-FCA177869B59}" type="slidenum">
              <a:rPr lang="en-US" altLang="ja-JP"/>
              <a:pPr>
                <a:defRPr/>
              </a:pPr>
              <a: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kumimoji="1">
                <a:latin typeface="Arial" charset="0"/>
              </a:defRPr>
            </a:lvl1pPr>
          </a:lstStyle>
          <a:p>
            <a:pPr>
              <a:defRPr/>
            </a:pPr>
            <a:fld id="{7E27BC39-8E15-4728-A99B-52B6C16BB6A6}"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kumimoji="1">
                <a:latin typeface="Arial" charset="0"/>
              </a:defRPr>
            </a:lvl1pPr>
          </a:lstStyle>
          <a:p>
            <a:pPr>
              <a:defRPr/>
            </a:pPr>
            <a:fld id="{BB85DEF2-5803-4AE7-A4C2-02839018B183}" type="slidenum">
              <a:rPr lang="en-US" altLang="ja-JP"/>
              <a:pPr>
                <a:defRPr/>
              </a:pPr>
              <a: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70A328C2-D0C9-4B4A-82C0-326B7E1B8C63}"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104B7FAF-2B81-4C6B-9471-8CE4E838EAC8}" type="slidenum">
              <a:rPr lang="en-US" altLang="ja-JP"/>
              <a:pPr>
                <a:defRPr/>
              </a:pPr>
              <a:t>‹#›</a:t>
            </a:fld>
            <a:endParaRPr lang="en-US" altLang="ja-JP"/>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D273F441-5315-4738-AE8D-9E49F6C95826}"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6AA4A9CF-AA2B-4F14-AFB6-05DFD56A1650}" type="slidenum">
              <a:rPr lang="en-US" altLang="ja-JP"/>
              <a:pPr>
                <a:defRPr/>
              </a:pPr>
              <a:t>‹#›</a:t>
            </a:fld>
            <a:endParaRPr lang="en-US" altLang="ja-JP"/>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4DC526F4-2451-434D-97A8-7139FAC32488}" type="slidenum">
              <a:rPr lang="en-US" altLang="ja-JP"/>
              <a:pPr>
                <a:defRPr/>
              </a:pPr>
              <a:t>‹#›</a:t>
            </a:fld>
            <a:endParaRPr lang="en-US" altLang="ja-JP"/>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7813"/>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914400" y="1600200"/>
            <a:ext cx="38100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876800" y="1600200"/>
            <a:ext cx="38100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876800" y="3941763"/>
            <a:ext cx="38100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251575"/>
            <a:ext cx="19812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
        <p:nvSpPr>
          <p:cNvPr id="7" name="フッター プレースホルダ 6"/>
          <p:cNvSpPr>
            <a:spLocks noGrp="1"/>
          </p:cNvSpPr>
          <p:nvPr>
            <p:ph type="ftr" sz="quarter" idx="11"/>
          </p:nvPr>
        </p:nvSpPr>
        <p:spPr>
          <a:xfrm>
            <a:off x="3352800" y="6248400"/>
            <a:ext cx="2971800" cy="457200"/>
          </a:xfrm>
        </p:spPr>
        <p:txBody>
          <a:bodyPr/>
          <a:lstStyle>
            <a:lvl1pPr algn="ctr" fontAlgn="base">
              <a:spcBef>
                <a:spcPct val="0"/>
              </a:spcBef>
              <a:spcAft>
                <a:spcPct val="0"/>
              </a:spcAft>
              <a:defRPr kumimoji="1">
                <a:solidFill>
                  <a:prstClr val="black">
                    <a:tint val="75000"/>
                  </a:prstClr>
                </a:solidFill>
                <a:latin typeface="Arial" charset="0"/>
              </a:defRPr>
            </a:lvl1pPr>
          </a:lstStyle>
          <a:p>
            <a:pPr>
              <a:defRPr/>
            </a:pPr>
            <a:endParaRPr lang="en-US" altLang="ja-JP"/>
          </a:p>
        </p:txBody>
      </p:sp>
      <p:sp>
        <p:nvSpPr>
          <p:cNvPr id="8" name="スライド番号プレースホルダ 7"/>
          <p:cNvSpPr>
            <a:spLocks noGrp="1"/>
          </p:cNvSpPr>
          <p:nvPr>
            <p:ph type="sldNum" sz="quarter" idx="12"/>
          </p:nvPr>
        </p:nvSpPr>
        <p:spPr>
          <a:xfrm>
            <a:off x="6781800" y="6248400"/>
            <a:ext cx="1905000" cy="457200"/>
          </a:xfrm>
        </p:spPr>
        <p:txBody>
          <a:bodyPr/>
          <a:lstStyle>
            <a:lvl1pPr algn="r">
              <a:defRPr kumimoji="1">
                <a:latin typeface="Arial" charset="0"/>
              </a:defRPr>
            </a:lvl1pPr>
          </a:lstStyle>
          <a:p>
            <a:pPr>
              <a:defRPr/>
            </a:pPr>
            <a:fld id="{25962F33-1FCF-4DB7-B3C1-CCD79636284D}" type="slidenum">
              <a:rPr lang="en-US" altLang="ja-JP"/>
              <a:pPr>
                <a:defRPr/>
              </a:pPr>
              <a:t>‹#›</a:t>
            </a:fld>
            <a:endParaRPr lang="en-US" altLang="ja-JP"/>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4950" y="0"/>
            <a:ext cx="7766050" cy="7239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39763" y="977900"/>
            <a:ext cx="3897312"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9475" y="977900"/>
            <a:ext cx="3898900"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7239000" y="6591300"/>
            <a:ext cx="1905000" cy="457200"/>
          </a:xfrm>
        </p:spPr>
        <p:txBody>
          <a:bodyPr/>
          <a:lstStyle>
            <a:lvl1pPr algn="r">
              <a:defRPr kumimoji="1">
                <a:latin typeface="Arial" charset="0"/>
              </a:defRPr>
            </a:lvl1pPr>
          </a:lstStyle>
          <a:p>
            <a:pPr>
              <a:defRPr/>
            </a:pPr>
            <a:fld id="{AC16117F-3207-4629-85F5-FDA6FA0A9D0D}" type="slidenum">
              <a:rPr lang="en-US" altLang="ja-JP"/>
              <a:pPr>
                <a:defRPr/>
              </a:pPr>
              <a:t>‹#›</a:t>
            </a:fld>
            <a:endParaRPr lang="en-US" altLang="ja-JP"/>
          </a:p>
        </p:txBody>
      </p:sp>
      <p:sp>
        <p:nvSpPr>
          <p:cNvPr id="6" name="日付プレースホルダ 5"/>
          <p:cNvSpPr>
            <a:spLocks noGrp="1"/>
          </p:cNvSpPr>
          <p:nvPr>
            <p:ph type="dt" sz="half" idx="11"/>
          </p:nvPr>
        </p:nvSpPr>
        <p:spPr>
          <a:xfrm>
            <a:off x="685800" y="6248400"/>
            <a:ext cx="1905000" cy="457200"/>
          </a:xfrm>
        </p:spPr>
        <p:txBody>
          <a:bodyPr rtlCol="0"/>
          <a:lstStyle>
            <a:lvl1pPr algn="l" fontAlgn="base">
              <a:spcBef>
                <a:spcPct val="0"/>
              </a:spcBef>
              <a:spcAft>
                <a:spcPct val="0"/>
              </a:spcAft>
              <a:defRPr kumimoji="1">
                <a:solidFill>
                  <a:prstClr val="black">
                    <a:tint val="75000"/>
                  </a:prstClr>
                </a:solidFill>
                <a:latin typeface="Arial" charset="0"/>
                <a:ea typeface="+mn-ea"/>
                <a:cs typeface="+mn-cs"/>
              </a:defRPr>
            </a:lvl1pPr>
          </a:lstStyle>
          <a:p>
            <a:pPr>
              <a:defRPr/>
            </a:pPr>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2"/>
          <p:cNvSpPr>
            <a:spLocks noChangeArrowheads="1"/>
          </p:cNvSpPr>
          <p:nvPr/>
        </p:nvSpPr>
        <p:spPr bwMode="auto">
          <a:xfrm flipH="1">
            <a:off x="1979613" y="5661025"/>
            <a:ext cx="7164387"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5" name="AutoShape 3"/>
          <p:cNvSpPr>
            <a:spLocks noChangeArrowheads="1"/>
          </p:cNvSpPr>
          <p:nvPr/>
        </p:nvSpPr>
        <p:spPr bwMode="auto">
          <a:xfrm flipV="1">
            <a:off x="0" y="0"/>
            <a:ext cx="7164388"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6" name="AutoShape 8"/>
          <p:cNvSpPr>
            <a:spLocks noChangeArrowheads="1"/>
          </p:cNvSpPr>
          <p:nvPr/>
        </p:nvSpPr>
        <p:spPr bwMode="auto">
          <a:xfrm rot="13436319">
            <a:off x="319088" y="2276475"/>
            <a:ext cx="1531937" cy="1462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578 w 21600"/>
              <a:gd name="T13" fmla="*/ 0 h 21600"/>
              <a:gd name="T14" fmla="*/ 19022 w 21600"/>
              <a:gd name="T15" fmla="*/ 3973 h 21600"/>
            </a:gdLst>
            <a:ahLst/>
            <a:cxnLst>
              <a:cxn ang="T8">
                <a:pos x="T0" y="T1"/>
              </a:cxn>
              <a:cxn ang="T9">
                <a:pos x="T2" y="T3"/>
              </a:cxn>
              <a:cxn ang="T10">
                <a:pos x="T4" y="T5"/>
              </a:cxn>
              <a:cxn ang="T11">
                <a:pos x="T6" y="T7"/>
              </a:cxn>
            </a:cxnLst>
            <a:rect l="T12" t="T13" r="T14" b="T15"/>
            <a:pathLst>
              <a:path w="21600" h="21600">
                <a:moveTo>
                  <a:pt x="4348" y="2479"/>
                </a:moveTo>
                <a:cubicBezTo>
                  <a:pt x="6194" y="1047"/>
                  <a:pt x="8463" y="270"/>
                  <a:pt x="10800" y="271"/>
                </a:cubicBezTo>
                <a:cubicBezTo>
                  <a:pt x="13136" y="271"/>
                  <a:pt x="15405" y="1047"/>
                  <a:pt x="17251" y="2479"/>
                </a:cubicBezTo>
                <a:lnTo>
                  <a:pt x="17417" y="2265"/>
                </a:lnTo>
                <a:cubicBezTo>
                  <a:pt x="15524" y="796"/>
                  <a:pt x="13196" y="-1"/>
                  <a:pt x="10799" y="0"/>
                </a:cubicBezTo>
                <a:cubicBezTo>
                  <a:pt x="8403" y="0"/>
                  <a:pt x="6075" y="796"/>
                  <a:pt x="4182" y="2265"/>
                </a:cubicBezTo>
                <a:lnTo>
                  <a:pt x="4348" y="2479"/>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7" name="AutoShape 9"/>
          <p:cNvSpPr>
            <a:spLocks noChangeArrowheads="1"/>
          </p:cNvSpPr>
          <p:nvPr/>
        </p:nvSpPr>
        <p:spPr bwMode="auto">
          <a:xfrm rot="21310680">
            <a:off x="469900" y="2128838"/>
            <a:ext cx="1446213" cy="1384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14 w 21600"/>
              <a:gd name="T13" fmla="*/ 0 h 21600"/>
              <a:gd name="T14" fmla="*/ 18686 w 21600"/>
              <a:gd name="T15" fmla="*/ 3649 h 21600"/>
            </a:gdLst>
            <a:ahLst/>
            <a:cxnLst>
              <a:cxn ang="T8">
                <a:pos x="T0" y="T1"/>
              </a:cxn>
              <a:cxn ang="T9">
                <a:pos x="T2" y="T3"/>
              </a:cxn>
              <a:cxn ang="T10">
                <a:pos x="T4" y="T5"/>
              </a:cxn>
              <a:cxn ang="T11">
                <a:pos x="T6" y="T7"/>
              </a:cxn>
            </a:cxnLst>
            <a:rect l="T12" t="T13" r="T14" b="T15"/>
            <a:pathLst>
              <a:path w="21600" h="21600">
                <a:moveTo>
                  <a:pt x="4746" y="2262"/>
                </a:moveTo>
                <a:cubicBezTo>
                  <a:pt x="6515" y="1007"/>
                  <a:pt x="8631" y="333"/>
                  <a:pt x="10800" y="334"/>
                </a:cubicBezTo>
                <a:cubicBezTo>
                  <a:pt x="12968" y="334"/>
                  <a:pt x="15084" y="1007"/>
                  <a:pt x="16853" y="2262"/>
                </a:cubicBezTo>
                <a:lnTo>
                  <a:pt x="17046" y="1989"/>
                </a:lnTo>
                <a:cubicBezTo>
                  <a:pt x="15221" y="695"/>
                  <a:pt x="13038" y="-1"/>
                  <a:pt x="10799" y="0"/>
                </a:cubicBezTo>
                <a:cubicBezTo>
                  <a:pt x="8561" y="0"/>
                  <a:pt x="6378" y="695"/>
                  <a:pt x="4553" y="1989"/>
                </a:cubicBezTo>
                <a:lnTo>
                  <a:pt x="4746" y="226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8" name="Freeform 10"/>
          <p:cNvSpPr>
            <a:spLocks/>
          </p:cNvSpPr>
          <p:nvPr/>
        </p:nvSpPr>
        <p:spPr bwMode="auto">
          <a:xfrm>
            <a:off x="12700" y="2160588"/>
            <a:ext cx="9131300" cy="1241425"/>
          </a:xfrm>
          <a:custGeom>
            <a:avLst/>
            <a:gdLst>
              <a:gd name="T0" fmla="*/ 0 w 5752"/>
              <a:gd name="T1" fmla="*/ 0 h 782"/>
              <a:gd name="T2" fmla="*/ 2147483647 w 5752"/>
              <a:gd name="T3" fmla="*/ 2147483647 h 782"/>
              <a:gd name="T4" fmla="*/ 2147483647 w 5752"/>
              <a:gd name="T5" fmla="*/ 2147483647 h 782"/>
              <a:gd name="T6" fmla="*/ 0 60000 65536"/>
              <a:gd name="T7" fmla="*/ 0 60000 65536"/>
              <a:gd name="T8" fmla="*/ 0 60000 65536"/>
            </a:gdLst>
            <a:ahLst/>
            <a:cxnLst>
              <a:cxn ang="T6">
                <a:pos x="T0" y="T1"/>
              </a:cxn>
              <a:cxn ang="T7">
                <a:pos x="T2" y="T3"/>
              </a:cxn>
              <a:cxn ang="T8">
                <a:pos x="T4" y="T5"/>
              </a:cxn>
            </a:cxnLst>
            <a:rect l="0" t="0" r="r" b="b"/>
            <a:pathLst>
              <a:path w="5752" h="782">
                <a:moveTo>
                  <a:pt x="0" y="0"/>
                </a:moveTo>
                <a:lnTo>
                  <a:pt x="618" y="782"/>
                </a:lnTo>
                <a:lnTo>
                  <a:pt x="5752" y="781"/>
                </a:lnTo>
              </a:path>
            </a:pathLst>
          </a:custGeom>
          <a:noFill/>
          <a:ln w="28575" cmpd="sng">
            <a:solidFill>
              <a:srgbClr val="99CCFF"/>
            </a:solidFill>
            <a:round/>
            <a:headEnd/>
            <a:tailEnd/>
          </a:ln>
        </p:spPr>
        <p:txBody>
          <a:bodyPr/>
          <a:lstStyle/>
          <a:p>
            <a:pPr>
              <a:defRPr/>
            </a:pPr>
            <a:endParaRPr lang="ja-JP" altLang="en-US"/>
          </a:p>
        </p:txBody>
      </p:sp>
      <p:sp>
        <p:nvSpPr>
          <p:cNvPr id="9" name="AutoShape 11"/>
          <p:cNvSpPr>
            <a:spLocks noChangeArrowheads="1"/>
          </p:cNvSpPr>
          <p:nvPr/>
        </p:nvSpPr>
        <p:spPr bwMode="auto">
          <a:xfrm rot="16200000">
            <a:off x="481013" y="2246313"/>
            <a:ext cx="1411287" cy="1404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21 h 21600"/>
            </a:gdLst>
            <a:ahLst/>
            <a:cxnLst>
              <a:cxn ang="T8">
                <a:pos x="T0" y="T1"/>
              </a:cxn>
              <a:cxn ang="T9">
                <a:pos x="T2" y="T3"/>
              </a:cxn>
              <a:cxn ang="T10">
                <a:pos x="T4" y="T5"/>
              </a:cxn>
              <a:cxn ang="T11">
                <a:pos x="T6" y="T7"/>
              </a:cxn>
            </a:cxnLst>
            <a:rect l="T12" t="T13" r="T14" b="T15"/>
            <a:pathLst>
              <a:path w="21600" h="21600">
                <a:moveTo>
                  <a:pt x="542" y="10807"/>
                </a:moveTo>
                <a:cubicBezTo>
                  <a:pt x="542" y="10804"/>
                  <a:pt x="542" y="10802"/>
                  <a:pt x="542" y="10800"/>
                </a:cubicBezTo>
                <a:cubicBezTo>
                  <a:pt x="542" y="5134"/>
                  <a:pt x="5134" y="542"/>
                  <a:pt x="10800" y="542"/>
                </a:cubicBezTo>
                <a:cubicBezTo>
                  <a:pt x="16465" y="542"/>
                  <a:pt x="21058" y="5134"/>
                  <a:pt x="21058" y="10800"/>
                </a:cubicBezTo>
                <a:cubicBezTo>
                  <a:pt x="21058" y="10802"/>
                  <a:pt x="21057" y="10804"/>
                  <a:pt x="21057" y="10807"/>
                </a:cubicBezTo>
                <a:lnTo>
                  <a:pt x="21599" y="10807"/>
                </a:lnTo>
                <a:cubicBezTo>
                  <a:pt x="21599" y="10804"/>
                  <a:pt x="21600" y="10802"/>
                  <a:pt x="21600" y="10800"/>
                </a:cubicBezTo>
                <a:cubicBezTo>
                  <a:pt x="21600" y="4835"/>
                  <a:pt x="16764" y="0"/>
                  <a:pt x="10800" y="0"/>
                </a:cubicBezTo>
                <a:cubicBezTo>
                  <a:pt x="4835" y="0"/>
                  <a:pt x="0" y="4835"/>
                  <a:pt x="0" y="10800"/>
                </a:cubicBezTo>
                <a:cubicBezTo>
                  <a:pt x="-1" y="10802"/>
                  <a:pt x="0" y="10804"/>
                  <a:pt x="0" y="10807"/>
                </a:cubicBezTo>
                <a:lnTo>
                  <a:pt x="542" y="10807"/>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0" name="AutoShape 12"/>
          <p:cNvSpPr>
            <a:spLocks noChangeArrowheads="1"/>
          </p:cNvSpPr>
          <p:nvPr/>
        </p:nvSpPr>
        <p:spPr bwMode="auto">
          <a:xfrm rot="8466482">
            <a:off x="515938" y="2228850"/>
            <a:ext cx="1390650" cy="14398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602 w 21600"/>
              <a:gd name="T13" fmla="*/ 0 h 21600"/>
              <a:gd name="T14" fmla="*/ 16998 w 21600"/>
              <a:gd name="T15" fmla="*/ 2318 h 21600"/>
            </a:gdLst>
            <a:ahLst/>
            <a:cxnLst>
              <a:cxn ang="T8">
                <a:pos x="T0" y="T1"/>
              </a:cxn>
              <a:cxn ang="T9">
                <a:pos x="T2" y="T3"/>
              </a:cxn>
              <a:cxn ang="T10">
                <a:pos x="T4" y="T5"/>
              </a:cxn>
              <a:cxn ang="T11">
                <a:pos x="T6" y="T7"/>
              </a:cxn>
            </a:cxnLst>
            <a:rect l="T12" t="T13" r="T14" b="T15"/>
            <a:pathLst>
              <a:path w="21600" h="21600">
                <a:moveTo>
                  <a:pt x="6511" y="1372"/>
                </a:moveTo>
                <a:cubicBezTo>
                  <a:pt x="7858" y="760"/>
                  <a:pt x="9320" y="442"/>
                  <a:pt x="10800" y="443"/>
                </a:cubicBezTo>
                <a:cubicBezTo>
                  <a:pt x="12279" y="443"/>
                  <a:pt x="13741" y="760"/>
                  <a:pt x="15088" y="1372"/>
                </a:cubicBezTo>
                <a:lnTo>
                  <a:pt x="15272" y="969"/>
                </a:lnTo>
                <a:cubicBezTo>
                  <a:pt x="13867" y="330"/>
                  <a:pt x="12342" y="-1"/>
                  <a:pt x="10799" y="0"/>
                </a:cubicBezTo>
                <a:cubicBezTo>
                  <a:pt x="9257" y="0"/>
                  <a:pt x="7732" y="330"/>
                  <a:pt x="6327" y="969"/>
                </a:cubicBezTo>
                <a:lnTo>
                  <a:pt x="6511" y="137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1" name="Freeform 13"/>
          <p:cNvSpPr>
            <a:spLocks/>
          </p:cNvSpPr>
          <p:nvPr/>
        </p:nvSpPr>
        <p:spPr bwMode="auto">
          <a:xfrm>
            <a:off x="1908175" y="3822700"/>
            <a:ext cx="7234238" cy="3038475"/>
          </a:xfrm>
          <a:custGeom>
            <a:avLst/>
            <a:gdLst>
              <a:gd name="T0" fmla="*/ 2147483647 w 4557"/>
              <a:gd name="T1" fmla="*/ 0 h 1914"/>
              <a:gd name="T2" fmla="*/ 2147483647 w 4557"/>
              <a:gd name="T3" fmla="*/ 0 h 1914"/>
              <a:gd name="T4" fmla="*/ 0 w 4557"/>
              <a:gd name="T5" fmla="*/ 2147483647 h 1914"/>
              <a:gd name="T6" fmla="*/ 0 60000 65536"/>
              <a:gd name="T7" fmla="*/ 0 60000 65536"/>
              <a:gd name="T8" fmla="*/ 0 60000 65536"/>
            </a:gdLst>
            <a:ahLst/>
            <a:cxnLst>
              <a:cxn ang="T6">
                <a:pos x="T0" y="T1"/>
              </a:cxn>
              <a:cxn ang="T7">
                <a:pos x="T2" y="T3"/>
              </a:cxn>
              <a:cxn ang="T8">
                <a:pos x="T4" y="T5"/>
              </a:cxn>
            </a:cxnLst>
            <a:rect l="0" t="0" r="r" b="b"/>
            <a:pathLst>
              <a:path w="4557" h="1914">
                <a:moveTo>
                  <a:pt x="4557" y="0"/>
                </a:moveTo>
                <a:lnTo>
                  <a:pt x="2045" y="0"/>
                </a:lnTo>
                <a:lnTo>
                  <a:pt x="0" y="1914"/>
                </a:lnTo>
              </a:path>
            </a:pathLst>
          </a:custGeom>
          <a:noFill/>
          <a:ln w="28575" cap="flat" cmpd="sng">
            <a:solidFill>
              <a:srgbClr val="99CCFF"/>
            </a:solidFill>
            <a:prstDash val="solid"/>
            <a:round/>
            <a:headEnd type="none" w="med" len="med"/>
            <a:tailEnd type="none" w="med" len="med"/>
          </a:ln>
        </p:spPr>
        <p:txBody>
          <a:bodyPr/>
          <a:lstStyle/>
          <a:p>
            <a:pPr>
              <a:defRPr/>
            </a:pPr>
            <a:endParaRPr lang="ja-JP" altLang="en-US"/>
          </a:p>
        </p:txBody>
      </p:sp>
      <p:sp>
        <p:nvSpPr>
          <p:cNvPr id="12" name="Line 14"/>
          <p:cNvSpPr>
            <a:spLocks noChangeShapeType="1"/>
          </p:cNvSpPr>
          <p:nvPr/>
        </p:nvSpPr>
        <p:spPr bwMode="auto">
          <a:xfrm flipH="1">
            <a:off x="6978650" y="115888"/>
            <a:ext cx="2165350" cy="2011362"/>
          </a:xfrm>
          <a:prstGeom prst="line">
            <a:avLst/>
          </a:prstGeom>
          <a:noFill/>
          <a:ln w="28575">
            <a:solidFill>
              <a:srgbClr val="99CCFF"/>
            </a:solidFill>
            <a:round/>
            <a:headEnd/>
            <a:tailEnd/>
          </a:ln>
        </p:spPr>
        <p:txBody>
          <a:bodyPr/>
          <a:lstStyle/>
          <a:p>
            <a:pPr>
              <a:defRPr/>
            </a:pPr>
            <a:endParaRPr lang="ja-JP" altLang="en-US"/>
          </a:p>
        </p:txBody>
      </p:sp>
      <p:sp>
        <p:nvSpPr>
          <p:cNvPr id="13" name="Line 15"/>
          <p:cNvSpPr>
            <a:spLocks noChangeShapeType="1"/>
          </p:cNvSpPr>
          <p:nvPr/>
        </p:nvSpPr>
        <p:spPr bwMode="auto">
          <a:xfrm flipH="1" flipV="1">
            <a:off x="0" y="5661025"/>
            <a:ext cx="9144000" cy="0"/>
          </a:xfrm>
          <a:prstGeom prst="line">
            <a:avLst/>
          </a:prstGeom>
          <a:noFill/>
          <a:ln w="9525">
            <a:solidFill>
              <a:srgbClr val="99CCFF"/>
            </a:solidFill>
            <a:round/>
            <a:headEnd/>
            <a:tailEnd/>
          </a:ln>
        </p:spPr>
        <p:txBody>
          <a:bodyPr/>
          <a:lstStyle/>
          <a:p>
            <a:pPr>
              <a:defRPr/>
            </a:pPr>
            <a:endParaRPr lang="ja-JP" altLang="en-US"/>
          </a:p>
        </p:txBody>
      </p:sp>
      <p:sp>
        <p:nvSpPr>
          <p:cNvPr id="9220" name="Rectangle 4"/>
          <p:cNvSpPr>
            <a:spLocks noGrp="1" noChangeArrowheads="1"/>
          </p:cNvSpPr>
          <p:nvPr>
            <p:ph type="ctrTitle"/>
          </p:nvPr>
        </p:nvSpPr>
        <p:spPr>
          <a:xfrm>
            <a:off x="1187450" y="2130427"/>
            <a:ext cx="7270750" cy="1470025"/>
          </a:xfrm>
        </p:spPr>
        <p:txBody>
          <a:bodyPr/>
          <a:lstStyle>
            <a:lvl1pPr>
              <a:defRPr/>
            </a:lvl1pPr>
          </a:lstStyle>
          <a:p>
            <a:r>
              <a:rPr lang="ja-JP" altLang="en-US"/>
              <a:t>マスタ タイトルの書式設定</a:t>
            </a:r>
          </a:p>
        </p:txBody>
      </p:sp>
      <p:sp>
        <p:nvSpPr>
          <p:cNvPr id="9221" name="Rectangle 5"/>
          <p:cNvSpPr>
            <a:spLocks noGrp="1" noChangeArrowheads="1"/>
          </p:cNvSpPr>
          <p:nvPr>
            <p:ph type="subTitle" idx="1"/>
          </p:nvPr>
        </p:nvSpPr>
        <p:spPr>
          <a:xfrm>
            <a:off x="1371601" y="3886200"/>
            <a:ext cx="6400800" cy="1752600"/>
          </a:xfrm>
        </p:spPr>
        <p:txBody>
          <a:bodyPr anchor="b"/>
          <a:lstStyle>
            <a:lvl1pPr marL="0" indent="0" algn="r">
              <a:buFont typeface="Times New Roman" pitchFamily="18" charset="0"/>
              <a:buNone/>
              <a:defRPr sz="2400"/>
            </a:lvl1pPr>
          </a:lstStyle>
          <a:p>
            <a:r>
              <a:rPr lang="ja-JP" altLang="en-US"/>
              <a:t>マスタ サブタイトルの書式設定</a:t>
            </a:r>
          </a:p>
        </p:txBody>
      </p:sp>
      <p:sp>
        <p:nvSpPr>
          <p:cNvPr id="14" name="Rectangle 6"/>
          <p:cNvSpPr>
            <a:spLocks noGrp="1" noChangeArrowheads="1"/>
          </p:cNvSpPr>
          <p:nvPr>
            <p:ph type="dt" sz="half" idx="10"/>
          </p:nvPr>
        </p:nvSpPr>
        <p:spPr>
          <a:xfrm>
            <a:off x="457200" y="6245225"/>
            <a:ext cx="2133600" cy="476250"/>
          </a:xfrm>
        </p:spPr>
        <p:txBody>
          <a:bodyPr/>
          <a:lstStyle>
            <a:lvl1pPr>
              <a:defRPr/>
            </a:lvl1pPr>
          </a:lstStyle>
          <a:p>
            <a:pPr>
              <a:defRPr/>
            </a:pPr>
            <a:fld id="{9223028C-E771-4D73-8348-5EE6A47388DF}" type="datetime1">
              <a:rPr lang="ja-JP" altLang="en-US"/>
              <a:pPr>
                <a:defRPr/>
              </a:pPr>
              <a:t>2014/6/12</a:t>
            </a:fld>
            <a:endParaRPr lang="en-US" altLang="ja-JP"/>
          </a:p>
        </p:txBody>
      </p:sp>
      <p:sp>
        <p:nvSpPr>
          <p:cNvPr id="15" name="Rectangle 7"/>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16" name="Rectangle 16"/>
          <p:cNvSpPr>
            <a:spLocks noGrp="1" noChangeArrowheads="1"/>
          </p:cNvSpPr>
          <p:nvPr>
            <p:ph type="sldNum" sz="quarter" idx="12"/>
          </p:nvPr>
        </p:nvSpPr>
        <p:spPr/>
        <p:txBody>
          <a:bodyPr/>
          <a:lstStyle>
            <a:lvl1pPr>
              <a:defRPr/>
            </a:lvl1pPr>
          </a:lstStyle>
          <a:p>
            <a:pPr>
              <a:defRPr/>
            </a:pPr>
            <a:fld id="{92314C9A-6C29-47D8-9C1C-EB4CD9912DFC}" type="slidenum">
              <a:rPr lang="en-US" altLang="ja-JP"/>
              <a:pPr>
                <a:defRPr/>
              </a:pPr>
              <a:t>‹#›</a:t>
            </a:fld>
            <a:endParaRPr lang="en-US" altLang="ja-JP"/>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F7AE736F-18A7-42E3-8254-971382ECBDD0}"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44C567BD-6EDD-4700-8C39-7A5CD6A608DC}" type="slidenum">
              <a:rPr lang="en-US" altLang="ja-JP"/>
              <a:pPr>
                <a:defRPr/>
              </a:pPr>
              <a:t>‹#›</a:t>
            </a:fld>
            <a:endParaRPr lang="en-US" altLang="ja-JP"/>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fld id="{8DA9FAD4-DDE3-4650-842D-FDD259860250}"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EB66ED75-D360-4135-9AAB-1A4CA27F1F94}" type="slidenum">
              <a:rPr lang="en-US" altLang="ja-JP"/>
              <a:pPr>
                <a:defRPr/>
              </a:pPr>
              <a:t>‹#›</a:t>
            </a:fld>
            <a:endParaRPr lang="en-US" altLang="ja-JP"/>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1" y="1025525"/>
            <a:ext cx="38100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25525"/>
            <a:ext cx="38100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F6E1A43A-C46D-4695-B281-1554E159A146}"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38514910-12E2-4156-AEFD-C912549BCB20}" type="slidenum">
              <a:rPr lang="en-US" altLang="ja-JP"/>
              <a:pPr>
                <a:defRPr/>
              </a:pPr>
              <a:t>‹#›</a:t>
            </a:fld>
            <a:endParaRPr lang="en-US" altLang="ja-JP"/>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B1C648E6-DC40-467F-B2CF-B4AC6FEF5143}" type="datetime1">
              <a:rPr lang="ja-JP" altLang="en-US"/>
              <a:pPr>
                <a:defRPr/>
              </a:pPr>
              <a:t>2014/6/12</a:t>
            </a:fld>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4"/>
          <p:cNvSpPr>
            <a:spLocks noGrp="1" noChangeArrowheads="1"/>
          </p:cNvSpPr>
          <p:nvPr>
            <p:ph type="sldNum" sz="quarter" idx="12"/>
          </p:nvPr>
        </p:nvSpPr>
        <p:spPr>
          <a:ln/>
        </p:spPr>
        <p:txBody>
          <a:bodyPr/>
          <a:lstStyle>
            <a:lvl1pPr>
              <a:defRPr/>
            </a:lvl1pPr>
          </a:lstStyle>
          <a:p>
            <a:pPr>
              <a:defRPr/>
            </a:pPr>
            <a:fld id="{6F50C597-176F-422D-B73B-3B15D4CF1546}" type="slidenum">
              <a:rPr lang="en-US" altLang="ja-JP"/>
              <a:pPr>
                <a:defRPr/>
              </a:pPr>
              <a:t>‹#›</a:t>
            </a:fld>
            <a:endParaRPr lang="en-US" altLang="ja-JP"/>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dt" sz="half" idx="10"/>
          </p:nvPr>
        </p:nvSpPr>
        <p:spPr>
          <a:ln/>
        </p:spPr>
        <p:txBody>
          <a:bodyPr/>
          <a:lstStyle>
            <a:lvl1pPr>
              <a:defRPr/>
            </a:lvl1pPr>
          </a:lstStyle>
          <a:p>
            <a:pPr>
              <a:defRPr/>
            </a:pPr>
            <a:fld id="{D1180C0B-F405-42C5-B926-D9A7F304C605}" type="datetime1">
              <a:rPr lang="ja-JP" altLang="en-US"/>
              <a:pPr>
                <a:defRPr/>
              </a:pPr>
              <a:t>2014/6/12</a:t>
            </a:fld>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4"/>
          <p:cNvSpPr>
            <a:spLocks noGrp="1" noChangeArrowheads="1"/>
          </p:cNvSpPr>
          <p:nvPr>
            <p:ph type="sldNum" sz="quarter" idx="12"/>
          </p:nvPr>
        </p:nvSpPr>
        <p:spPr>
          <a:ln/>
        </p:spPr>
        <p:txBody>
          <a:bodyPr/>
          <a:lstStyle>
            <a:lvl1pPr>
              <a:defRPr/>
            </a:lvl1pPr>
          </a:lstStyle>
          <a:p>
            <a:pPr>
              <a:defRPr/>
            </a:pPr>
            <a:fld id="{97C5F22B-4047-42A7-BC32-E3BD35D9F520}" type="slidenum">
              <a:rPr lang="en-US" altLang="ja-JP"/>
              <a:pPr>
                <a:defRPr/>
              </a:pPr>
              <a:t>‹#›</a:t>
            </a:fld>
            <a:endParaRPr lang="en-US" altLang="ja-JP"/>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AC48B0DF-8DB8-4818-AB9A-10CBEBACF951}" type="datetime1">
              <a:rPr lang="ja-JP" altLang="en-US"/>
              <a:pPr>
                <a:defRPr/>
              </a:pPr>
              <a:t>2014/6/12</a:t>
            </a:fld>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4"/>
          <p:cNvSpPr>
            <a:spLocks noGrp="1" noChangeArrowheads="1"/>
          </p:cNvSpPr>
          <p:nvPr>
            <p:ph type="sldNum" sz="quarter" idx="12"/>
          </p:nvPr>
        </p:nvSpPr>
        <p:spPr>
          <a:ln/>
        </p:spPr>
        <p:txBody>
          <a:bodyPr/>
          <a:lstStyle>
            <a:lvl1pPr>
              <a:defRPr/>
            </a:lvl1pPr>
          </a:lstStyle>
          <a:p>
            <a:pPr>
              <a:defRPr/>
            </a:pPr>
            <a:fld id="{FE7FE4FA-DC90-4F7C-B39B-ADB71581C2DB}" type="slidenum">
              <a:rPr lang="en-US" altLang="ja-JP"/>
              <a:pPr>
                <a:defRPr/>
              </a:pPr>
              <a:t>‹#›</a:t>
            </a:fld>
            <a:endParaRPr lang="en-US" altLang="ja-JP"/>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2198E953-F2FD-4BAE-AEC7-0F4F8A8F7792}"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A647475E-3BD8-4BB0-BF3A-7A7F3710EEE9}" type="slidenum">
              <a:rPr lang="en-US" altLang="ja-JP"/>
              <a:pPr>
                <a:defRPr/>
              </a:pPr>
              <a: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99B27D67-44B9-4B21-A6C4-E851941511F5}"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C3E9FCE8-1EFA-475E-B08D-A2E00CA2CA1E}" type="slidenum">
              <a:rPr lang="en-US" altLang="ja-JP"/>
              <a:pPr>
                <a:defRPr/>
              </a:pPr>
              <a: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EA249EC3-54EC-44DB-843F-A1416AB2C67F}"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8300BC2D-D9BA-4DCC-9D59-A5DA66DCC699}"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2125" y="528638"/>
            <a:ext cx="2051050" cy="55673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528638"/>
            <a:ext cx="6003925" cy="55673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9A0C101F-59CD-44FC-8930-C03A99E65E24}"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0446B68F-048D-4F14-AAC7-3903A7E9B786}" type="slidenum">
              <a:rPr lang="en-US" altLang="ja-JP"/>
              <a:pPr>
                <a:defRPr/>
              </a:pPr>
              <a: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71551" y="528640"/>
            <a:ext cx="7921625" cy="4159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1"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1"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093125FA-BDFF-495E-89C9-6E173C28E685}" type="datetime1">
              <a:rPr lang="ja-JP" altLang="en-US"/>
              <a:pPr>
                <a:defRPr/>
              </a:pPr>
              <a:t>2014/6/12</a:t>
            </a:fld>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4"/>
          <p:cNvSpPr>
            <a:spLocks noGrp="1" noChangeArrowheads="1"/>
          </p:cNvSpPr>
          <p:nvPr>
            <p:ph type="sldNum" sz="quarter" idx="12"/>
          </p:nvPr>
        </p:nvSpPr>
        <p:spPr>
          <a:ln/>
        </p:spPr>
        <p:txBody>
          <a:bodyPr/>
          <a:lstStyle>
            <a:lvl1pPr>
              <a:defRPr/>
            </a:lvl1pPr>
          </a:lstStyle>
          <a:p>
            <a:pPr>
              <a:defRPr/>
            </a:pPr>
            <a:fld id="{67F23F6A-59AB-41C3-A92E-BB0D01E528C3}" type="slidenum">
              <a:rPr lang="en-US" altLang="ja-JP"/>
              <a:pPr>
                <a:defRPr/>
              </a:pPr>
              <a:t>‹#›</a:t>
            </a:fld>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AndObj">
  <p:cSld name="タイトル、2 つのコンテンツ、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404813"/>
            <a:ext cx="7921625" cy="5397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1"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85801"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half" idx="3"/>
          </p:nvPr>
        </p:nvSpPr>
        <p:spPr>
          <a:xfrm>
            <a:off x="4648200"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dt" sz="half" idx="10"/>
          </p:nvPr>
        </p:nvSpPr>
        <p:spPr>
          <a:ln/>
        </p:spPr>
        <p:txBody>
          <a:bodyPr/>
          <a:lstStyle>
            <a:lvl1pPr>
              <a:defRPr/>
            </a:lvl1pPr>
          </a:lstStyle>
          <a:p>
            <a:pPr>
              <a:defRPr/>
            </a:pPr>
            <a:fld id="{D3E6355C-925A-40E4-9793-99B42F849D15}" type="datetime1">
              <a:rPr lang="ja-JP" altLang="en-US"/>
              <a:pPr>
                <a:defRPr/>
              </a:pPr>
              <a:t>2014/6/12</a:t>
            </a:fld>
            <a:endParaRPr lang="en-US" altLang="ja-JP"/>
          </a:p>
        </p:txBody>
      </p:sp>
      <p:sp>
        <p:nvSpPr>
          <p:cNvPr id="7"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4"/>
          <p:cNvSpPr>
            <a:spLocks noGrp="1" noChangeArrowheads="1"/>
          </p:cNvSpPr>
          <p:nvPr>
            <p:ph type="sldNum" sz="quarter" idx="12"/>
          </p:nvPr>
        </p:nvSpPr>
        <p:spPr>
          <a:ln/>
        </p:spPr>
        <p:txBody>
          <a:bodyPr/>
          <a:lstStyle>
            <a:lvl1pPr>
              <a:defRPr/>
            </a:lvl1pPr>
          </a:lstStyle>
          <a:p>
            <a:pPr>
              <a:defRPr/>
            </a:pPr>
            <a:fld id="{134C6AEB-207C-4B66-8C82-46C03AD9F0A8}" type="slidenum">
              <a:rPr lang="en-US" altLang="ja-JP"/>
              <a:pPr>
                <a:defRPr/>
              </a:pPr>
              <a: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54854CF1-5328-41A4-92B9-F9471D0184FA}"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54F77C56-2B18-4D0F-91E9-F8C622251B5B}" type="slidenum">
              <a:rPr lang="en-US" altLang="ja-JP"/>
              <a:pPr>
                <a:defRPr/>
              </a:pPr>
              <a:t>‹#›</a:t>
            </a:fld>
            <a:endParaRPr lang="en-US" altLang="ja-JP"/>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528640"/>
            <a:ext cx="7921625" cy="4159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1"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2E24EB75-7F95-4002-BF90-E255D8BE51E7}"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8BE18DDD-DB2E-415C-8BD2-772269D28537}" type="slidenum">
              <a:rPr lang="en-US" altLang="ja-JP"/>
              <a:pPr>
                <a:defRPr/>
              </a:pPr>
              <a:t>‹#›</a:t>
            </a:fld>
            <a:endParaRPr lang="en-US" altLang="ja-JP"/>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528640"/>
            <a:ext cx="7921625" cy="4159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1" y="1025525"/>
            <a:ext cx="7772400" cy="5070475"/>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fld id="{5E7CB2F5-A786-485A-9BB4-E56B1B2EAC53}"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BE7799A7-E610-496A-A5E1-459D4114B4E4}" type="slidenum">
              <a:rPr lang="en-US" altLang="ja-JP"/>
              <a:pPr>
                <a:defRPr/>
              </a:pPr>
              <a:t>‹#›</a:t>
            </a:fld>
            <a:endParaRPr lang="en-US" altLang="ja-JP"/>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53BF64C8-5C64-49E5-9ACA-DF193C5E6C04}" type="slidenum">
              <a:rPr lang="en-US" altLang="ja-JP"/>
              <a:pPr>
                <a:defRPr/>
              </a:pPr>
              <a:t>‹#›</a:t>
            </a:fld>
            <a:endParaRPr lang="en-US" altLang="ja-JP"/>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2"/>
          <p:cNvSpPr>
            <a:spLocks noChangeArrowheads="1"/>
          </p:cNvSpPr>
          <p:nvPr/>
        </p:nvSpPr>
        <p:spPr bwMode="auto">
          <a:xfrm flipH="1">
            <a:off x="1979613" y="5661025"/>
            <a:ext cx="7164387"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5" name="AutoShape 3"/>
          <p:cNvSpPr>
            <a:spLocks noChangeArrowheads="1"/>
          </p:cNvSpPr>
          <p:nvPr/>
        </p:nvSpPr>
        <p:spPr bwMode="auto">
          <a:xfrm flipV="1">
            <a:off x="0" y="0"/>
            <a:ext cx="7164388"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6" name="AutoShape 8"/>
          <p:cNvSpPr>
            <a:spLocks noChangeArrowheads="1"/>
          </p:cNvSpPr>
          <p:nvPr/>
        </p:nvSpPr>
        <p:spPr bwMode="auto">
          <a:xfrm rot="13436319">
            <a:off x="319088" y="2276475"/>
            <a:ext cx="1531937" cy="1462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578 w 21600"/>
              <a:gd name="T13" fmla="*/ 0 h 21600"/>
              <a:gd name="T14" fmla="*/ 19022 w 21600"/>
              <a:gd name="T15" fmla="*/ 3973 h 21600"/>
            </a:gdLst>
            <a:ahLst/>
            <a:cxnLst>
              <a:cxn ang="T8">
                <a:pos x="T0" y="T1"/>
              </a:cxn>
              <a:cxn ang="T9">
                <a:pos x="T2" y="T3"/>
              </a:cxn>
              <a:cxn ang="T10">
                <a:pos x="T4" y="T5"/>
              </a:cxn>
              <a:cxn ang="T11">
                <a:pos x="T6" y="T7"/>
              </a:cxn>
            </a:cxnLst>
            <a:rect l="T12" t="T13" r="T14" b="T15"/>
            <a:pathLst>
              <a:path w="21600" h="21600">
                <a:moveTo>
                  <a:pt x="4348" y="2479"/>
                </a:moveTo>
                <a:cubicBezTo>
                  <a:pt x="6194" y="1047"/>
                  <a:pt x="8463" y="270"/>
                  <a:pt x="10800" y="271"/>
                </a:cubicBezTo>
                <a:cubicBezTo>
                  <a:pt x="13136" y="271"/>
                  <a:pt x="15405" y="1047"/>
                  <a:pt x="17251" y="2479"/>
                </a:cubicBezTo>
                <a:lnTo>
                  <a:pt x="17417" y="2265"/>
                </a:lnTo>
                <a:cubicBezTo>
                  <a:pt x="15524" y="796"/>
                  <a:pt x="13196" y="-1"/>
                  <a:pt x="10799" y="0"/>
                </a:cubicBezTo>
                <a:cubicBezTo>
                  <a:pt x="8403" y="0"/>
                  <a:pt x="6075" y="796"/>
                  <a:pt x="4182" y="2265"/>
                </a:cubicBezTo>
                <a:lnTo>
                  <a:pt x="4348" y="2479"/>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7" name="AutoShape 9"/>
          <p:cNvSpPr>
            <a:spLocks noChangeArrowheads="1"/>
          </p:cNvSpPr>
          <p:nvPr/>
        </p:nvSpPr>
        <p:spPr bwMode="auto">
          <a:xfrm rot="21310680">
            <a:off x="469900" y="2128838"/>
            <a:ext cx="1446213" cy="1384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14 w 21600"/>
              <a:gd name="T13" fmla="*/ 0 h 21600"/>
              <a:gd name="T14" fmla="*/ 18686 w 21600"/>
              <a:gd name="T15" fmla="*/ 3649 h 21600"/>
            </a:gdLst>
            <a:ahLst/>
            <a:cxnLst>
              <a:cxn ang="T8">
                <a:pos x="T0" y="T1"/>
              </a:cxn>
              <a:cxn ang="T9">
                <a:pos x="T2" y="T3"/>
              </a:cxn>
              <a:cxn ang="T10">
                <a:pos x="T4" y="T5"/>
              </a:cxn>
              <a:cxn ang="T11">
                <a:pos x="T6" y="T7"/>
              </a:cxn>
            </a:cxnLst>
            <a:rect l="T12" t="T13" r="T14" b="T15"/>
            <a:pathLst>
              <a:path w="21600" h="21600">
                <a:moveTo>
                  <a:pt x="4746" y="2262"/>
                </a:moveTo>
                <a:cubicBezTo>
                  <a:pt x="6515" y="1007"/>
                  <a:pt x="8631" y="333"/>
                  <a:pt x="10800" y="334"/>
                </a:cubicBezTo>
                <a:cubicBezTo>
                  <a:pt x="12968" y="334"/>
                  <a:pt x="15084" y="1007"/>
                  <a:pt x="16853" y="2262"/>
                </a:cubicBezTo>
                <a:lnTo>
                  <a:pt x="17046" y="1989"/>
                </a:lnTo>
                <a:cubicBezTo>
                  <a:pt x="15221" y="695"/>
                  <a:pt x="13038" y="-1"/>
                  <a:pt x="10799" y="0"/>
                </a:cubicBezTo>
                <a:cubicBezTo>
                  <a:pt x="8561" y="0"/>
                  <a:pt x="6378" y="695"/>
                  <a:pt x="4553" y="1989"/>
                </a:cubicBezTo>
                <a:lnTo>
                  <a:pt x="4746" y="226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8" name="Freeform 10"/>
          <p:cNvSpPr>
            <a:spLocks/>
          </p:cNvSpPr>
          <p:nvPr/>
        </p:nvSpPr>
        <p:spPr bwMode="auto">
          <a:xfrm>
            <a:off x="12700" y="2160588"/>
            <a:ext cx="9131300" cy="1241425"/>
          </a:xfrm>
          <a:custGeom>
            <a:avLst/>
            <a:gdLst>
              <a:gd name="T0" fmla="*/ 0 w 5752"/>
              <a:gd name="T1" fmla="*/ 0 h 782"/>
              <a:gd name="T2" fmla="*/ 2147483647 w 5752"/>
              <a:gd name="T3" fmla="*/ 2147483647 h 782"/>
              <a:gd name="T4" fmla="*/ 2147483647 w 5752"/>
              <a:gd name="T5" fmla="*/ 2147483647 h 782"/>
              <a:gd name="T6" fmla="*/ 0 60000 65536"/>
              <a:gd name="T7" fmla="*/ 0 60000 65536"/>
              <a:gd name="T8" fmla="*/ 0 60000 65536"/>
            </a:gdLst>
            <a:ahLst/>
            <a:cxnLst>
              <a:cxn ang="T6">
                <a:pos x="T0" y="T1"/>
              </a:cxn>
              <a:cxn ang="T7">
                <a:pos x="T2" y="T3"/>
              </a:cxn>
              <a:cxn ang="T8">
                <a:pos x="T4" y="T5"/>
              </a:cxn>
            </a:cxnLst>
            <a:rect l="0" t="0" r="r" b="b"/>
            <a:pathLst>
              <a:path w="5752" h="782">
                <a:moveTo>
                  <a:pt x="0" y="0"/>
                </a:moveTo>
                <a:lnTo>
                  <a:pt x="618" y="782"/>
                </a:lnTo>
                <a:lnTo>
                  <a:pt x="5752" y="781"/>
                </a:lnTo>
              </a:path>
            </a:pathLst>
          </a:custGeom>
          <a:noFill/>
          <a:ln w="28575" cmpd="sng">
            <a:solidFill>
              <a:srgbClr val="99CCFF"/>
            </a:solidFill>
            <a:round/>
            <a:headEnd/>
            <a:tailEnd/>
          </a:ln>
        </p:spPr>
        <p:txBody>
          <a:bodyPr/>
          <a:lstStyle/>
          <a:p>
            <a:pPr>
              <a:defRPr/>
            </a:pPr>
            <a:endParaRPr lang="ja-JP" altLang="en-US"/>
          </a:p>
        </p:txBody>
      </p:sp>
      <p:sp>
        <p:nvSpPr>
          <p:cNvPr id="9" name="AutoShape 11"/>
          <p:cNvSpPr>
            <a:spLocks noChangeArrowheads="1"/>
          </p:cNvSpPr>
          <p:nvPr/>
        </p:nvSpPr>
        <p:spPr bwMode="auto">
          <a:xfrm rot="16200000">
            <a:off x="481013" y="2246313"/>
            <a:ext cx="1411287" cy="1404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21 h 21600"/>
            </a:gdLst>
            <a:ahLst/>
            <a:cxnLst>
              <a:cxn ang="T8">
                <a:pos x="T0" y="T1"/>
              </a:cxn>
              <a:cxn ang="T9">
                <a:pos x="T2" y="T3"/>
              </a:cxn>
              <a:cxn ang="T10">
                <a:pos x="T4" y="T5"/>
              </a:cxn>
              <a:cxn ang="T11">
                <a:pos x="T6" y="T7"/>
              </a:cxn>
            </a:cxnLst>
            <a:rect l="T12" t="T13" r="T14" b="T15"/>
            <a:pathLst>
              <a:path w="21600" h="21600">
                <a:moveTo>
                  <a:pt x="542" y="10807"/>
                </a:moveTo>
                <a:cubicBezTo>
                  <a:pt x="542" y="10804"/>
                  <a:pt x="542" y="10802"/>
                  <a:pt x="542" y="10800"/>
                </a:cubicBezTo>
                <a:cubicBezTo>
                  <a:pt x="542" y="5134"/>
                  <a:pt x="5134" y="542"/>
                  <a:pt x="10800" y="542"/>
                </a:cubicBezTo>
                <a:cubicBezTo>
                  <a:pt x="16465" y="542"/>
                  <a:pt x="21058" y="5134"/>
                  <a:pt x="21058" y="10800"/>
                </a:cubicBezTo>
                <a:cubicBezTo>
                  <a:pt x="21058" y="10802"/>
                  <a:pt x="21057" y="10804"/>
                  <a:pt x="21057" y="10807"/>
                </a:cubicBezTo>
                <a:lnTo>
                  <a:pt x="21599" y="10807"/>
                </a:lnTo>
                <a:cubicBezTo>
                  <a:pt x="21599" y="10804"/>
                  <a:pt x="21600" y="10802"/>
                  <a:pt x="21600" y="10800"/>
                </a:cubicBezTo>
                <a:cubicBezTo>
                  <a:pt x="21600" y="4835"/>
                  <a:pt x="16764" y="0"/>
                  <a:pt x="10800" y="0"/>
                </a:cubicBezTo>
                <a:cubicBezTo>
                  <a:pt x="4835" y="0"/>
                  <a:pt x="0" y="4835"/>
                  <a:pt x="0" y="10800"/>
                </a:cubicBezTo>
                <a:cubicBezTo>
                  <a:pt x="-1" y="10802"/>
                  <a:pt x="0" y="10804"/>
                  <a:pt x="0" y="10807"/>
                </a:cubicBezTo>
                <a:lnTo>
                  <a:pt x="542" y="10807"/>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0" name="AutoShape 12"/>
          <p:cNvSpPr>
            <a:spLocks noChangeArrowheads="1"/>
          </p:cNvSpPr>
          <p:nvPr/>
        </p:nvSpPr>
        <p:spPr bwMode="auto">
          <a:xfrm rot="8466482">
            <a:off x="515938" y="2228850"/>
            <a:ext cx="1390650" cy="14398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602 w 21600"/>
              <a:gd name="T13" fmla="*/ 0 h 21600"/>
              <a:gd name="T14" fmla="*/ 16998 w 21600"/>
              <a:gd name="T15" fmla="*/ 2318 h 21600"/>
            </a:gdLst>
            <a:ahLst/>
            <a:cxnLst>
              <a:cxn ang="T8">
                <a:pos x="T0" y="T1"/>
              </a:cxn>
              <a:cxn ang="T9">
                <a:pos x="T2" y="T3"/>
              </a:cxn>
              <a:cxn ang="T10">
                <a:pos x="T4" y="T5"/>
              </a:cxn>
              <a:cxn ang="T11">
                <a:pos x="T6" y="T7"/>
              </a:cxn>
            </a:cxnLst>
            <a:rect l="T12" t="T13" r="T14" b="T15"/>
            <a:pathLst>
              <a:path w="21600" h="21600">
                <a:moveTo>
                  <a:pt x="6511" y="1372"/>
                </a:moveTo>
                <a:cubicBezTo>
                  <a:pt x="7858" y="760"/>
                  <a:pt x="9320" y="442"/>
                  <a:pt x="10800" y="443"/>
                </a:cubicBezTo>
                <a:cubicBezTo>
                  <a:pt x="12279" y="443"/>
                  <a:pt x="13741" y="760"/>
                  <a:pt x="15088" y="1372"/>
                </a:cubicBezTo>
                <a:lnTo>
                  <a:pt x="15272" y="969"/>
                </a:lnTo>
                <a:cubicBezTo>
                  <a:pt x="13867" y="330"/>
                  <a:pt x="12342" y="-1"/>
                  <a:pt x="10799" y="0"/>
                </a:cubicBezTo>
                <a:cubicBezTo>
                  <a:pt x="9257" y="0"/>
                  <a:pt x="7732" y="330"/>
                  <a:pt x="6327" y="969"/>
                </a:cubicBezTo>
                <a:lnTo>
                  <a:pt x="6511" y="137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1" name="Freeform 13"/>
          <p:cNvSpPr>
            <a:spLocks/>
          </p:cNvSpPr>
          <p:nvPr/>
        </p:nvSpPr>
        <p:spPr bwMode="auto">
          <a:xfrm>
            <a:off x="1908175" y="3822700"/>
            <a:ext cx="7234238" cy="3038475"/>
          </a:xfrm>
          <a:custGeom>
            <a:avLst/>
            <a:gdLst>
              <a:gd name="T0" fmla="*/ 2147483647 w 4557"/>
              <a:gd name="T1" fmla="*/ 0 h 1914"/>
              <a:gd name="T2" fmla="*/ 2147483647 w 4557"/>
              <a:gd name="T3" fmla="*/ 0 h 1914"/>
              <a:gd name="T4" fmla="*/ 0 w 4557"/>
              <a:gd name="T5" fmla="*/ 2147483647 h 1914"/>
              <a:gd name="T6" fmla="*/ 0 60000 65536"/>
              <a:gd name="T7" fmla="*/ 0 60000 65536"/>
              <a:gd name="T8" fmla="*/ 0 60000 65536"/>
            </a:gdLst>
            <a:ahLst/>
            <a:cxnLst>
              <a:cxn ang="T6">
                <a:pos x="T0" y="T1"/>
              </a:cxn>
              <a:cxn ang="T7">
                <a:pos x="T2" y="T3"/>
              </a:cxn>
              <a:cxn ang="T8">
                <a:pos x="T4" y="T5"/>
              </a:cxn>
            </a:cxnLst>
            <a:rect l="0" t="0" r="r" b="b"/>
            <a:pathLst>
              <a:path w="4557" h="1914">
                <a:moveTo>
                  <a:pt x="4557" y="0"/>
                </a:moveTo>
                <a:lnTo>
                  <a:pt x="2045" y="0"/>
                </a:lnTo>
                <a:lnTo>
                  <a:pt x="0" y="1914"/>
                </a:lnTo>
              </a:path>
            </a:pathLst>
          </a:custGeom>
          <a:noFill/>
          <a:ln w="28575" cap="flat" cmpd="sng">
            <a:solidFill>
              <a:srgbClr val="99CCFF"/>
            </a:solidFill>
            <a:prstDash val="solid"/>
            <a:round/>
            <a:headEnd type="none" w="med" len="med"/>
            <a:tailEnd type="none" w="med" len="med"/>
          </a:ln>
        </p:spPr>
        <p:txBody>
          <a:bodyPr/>
          <a:lstStyle/>
          <a:p>
            <a:pPr>
              <a:defRPr/>
            </a:pPr>
            <a:endParaRPr lang="ja-JP" altLang="en-US"/>
          </a:p>
        </p:txBody>
      </p:sp>
      <p:sp>
        <p:nvSpPr>
          <p:cNvPr id="12" name="Line 14"/>
          <p:cNvSpPr>
            <a:spLocks noChangeShapeType="1"/>
          </p:cNvSpPr>
          <p:nvPr/>
        </p:nvSpPr>
        <p:spPr bwMode="auto">
          <a:xfrm flipH="1">
            <a:off x="6978650" y="115888"/>
            <a:ext cx="2165350" cy="2011362"/>
          </a:xfrm>
          <a:prstGeom prst="line">
            <a:avLst/>
          </a:prstGeom>
          <a:noFill/>
          <a:ln w="28575">
            <a:solidFill>
              <a:srgbClr val="99CCFF"/>
            </a:solidFill>
            <a:round/>
            <a:headEnd/>
            <a:tailEnd/>
          </a:ln>
        </p:spPr>
        <p:txBody>
          <a:bodyPr/>
          <a:lstStyle/>
          <a:p>
            <a:pPr>
              <a:defRPr/>
            </a:pPr>
            <a:endParaRPr lang="ja-JP" altLang="en-US"/>
          </a:p>
        </p:txBody>
      </p:sp>
      <p:sp>
        <p:nvSpPr>
          <p:cNvPr id="13" name="Line 15"/>
          <p:cNvSpPr>
            <a:spLocks noChangeShapeType="1"/>
          </p:cNvSpPr>
          <p:nvPr/>
        </p:nvSpPr>
        <p:spPr bwMode="auto">
          <a:xfrm flipH="1" flipV="1">
            <a:off x="0" y="5661025"/>
            <a:ext cx="9144000" cy="0"/>
          </a:xfrm>
          <a:prstGeom prst="line">
            <a:avLst/>
          </a:prstGeom>
          <a:noFill/>
          <a:ln w="9525">
            <a:solidFill>
              <a:srgbClr val="99CCFF"/>
            </a:solidFill>
            <a:round/>
            <a:headEnd/>
            <a:tailEnd/>
          </a:ln>
        </p:spPr>
        <p:txBody>
          <a:bodyPr/>
          <a:lstStyle/>
          <a:p>
            <a:pPr>
              <a:defRPr/>
            </a:pPr>
            <a:endParaRPr lang="ja-JP" altLang="en-US"/>
          </a:p>
        </p:txBody>
      </p:sp>
      <p:sp>
        <p:nvSpPr>
          <p:cNvPr id="9220" name="Rectangle 4"/>
          <p:cNvSpPr>
            <a:spLocks noGrp="1" noChangeArrowheads="1"/>
          </p:cNvSpPr>
          <p:nvPr>
            <p:ph type="ctrTitle"/>
          </p:nvPr>
        </p:nvSpPr>
        <p:spPr>
          <a:xfrm>
            <a:off x="1187450" y="2130427"/>
            <a:ext cx="7270750" cy="1470025"/>
          </a:xfrm>
        </p:spPr>
        <p:txBody>
          <a:bodyPr/>
          <a:lstStyle>
            <a:lvl1pPr>
              <a:defRPr/>
            </a:lvl1pPr>
          </a:lstStyle>
          <a:p>
            <a:r>
              <a:rPr lang="ja-JP" altLang="en-US"/>
              <a:t>マスタ タイトルの書式設定</a:t>
            </a:r>
          </a:p>
        </p:txBody>
      </p:sp>
      <p:sp>
        <p:nvSpPr>
          <p:cNvPr id="9221" name="Rectangle 5"/>
          <p:cNvSpPr>
            <a:spLocks noGrp="1" noChangeArrowheads="1"/>
          </p:cNvSpPr>
          <p:nvPr>
            <p:ph type="subTitle" idx="1"/>
          </p:nvPr>
        </p:nvSpPr>
        <p:spPr>
          <a:xfrm>
            <a:off x="1371601" y="3886200"/>
            <a:ext cx="6400800" cy="1752600"/>
          </a:xfrm>
        </p:spPr>
        <p:txBody>
          <a:bodyPr anchor="b"/>
          <a:lstStyle>
            <a:lvl1pPr marL="0" indent="0" algn="r">
              <a:buFont typeface="Times New Roman" pitchFamily="18" charset="0"/>
              <a:buNone/>
              <a:defRPr sz="2400"/>
            </a:lvl1pPr>
          </a:lstStyle>
          <a:p>
            <a:r>
              <a:rPr lang="ja-JP" altLang="en-US"/>
              <a:t>マスタ サブタイトルの書式設定</a:t>
            </a:r>
          </a:p>
        </p:txBody>
      </p:sp>
      <p:sp>
        <p:nvSpPr>
          <p:cNvPr id="14" name="Rectangle 6"/>
          <p:cNvSpPr>
            <a:spLocks noGrp="1" noChangeArrowheads="1"/>
          </p:cNvSpPr>
          <p:nvPr>
            <p:ph type="dt" sz="half" idx="10"/>
          </p:nvPr>
        </p:nvSpPr>
        <p:spPr>
          <a:xfrm>
            <a:off x="457200" y="6245225"/>
            <a:ext cx="2133600" cy="476250"/>
          </a:xfrm>
        </p:spPr>
        <p:txBody>
          <a:bodyPr/>
          <a:lstStyle>
            <a:lvl1pPr>
              <a:defRPr/>
            </a:lvl1pPr>
          </a:lstStyle>
          <a:p>
            <a:pPr>
              <a:defRPr/>
            </a:pPr>
            <a:fld id="{9A4F7DE8-5587-4EE9-9E59-9D306AFC2511}" type="datetime1">
              <a:rPr lang="ja-JP" altLang="en-US"/>
              <a:pPr>
                <a:defRPr/>
              </a:pPr>
              <a:t>2014/6/12</a:t>
            </a:fld>
            <a:endParaRPr lang="en-US" altLang="ja-JP"/>
          </a:p>
        </p:txBody>
      </p:sp>
      <p:sp>
        <p:nvSpPr>
          <p:cNvPr id="15" name="Rectangle 7"/>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16" name="Rectangle 16"/>
          <p:cNvSpPr>
            <a:spLocks noGrp="1" noChangeArrowheads="1"/>
          </p:cNvSpPr>
          <p:nvPr>
            <p:ph type="sldNum" sz="quarter" idx="12"/>
          </p:nvPr>
        </p:nvSpPr>
        <p:spPr/>
        <p:txBody>
          <a:bodyPr/>
          <a:lstStyle>
            <a:lvl1pPr>
              <a:defRPr/>
            </a:lvl1pPr>
          </a:lstStyle>
          <a:p>
            <a:pPr>
              <a:defRPr/>
            </a:pPr>
            <a:fld id="{8C465371-F2A6-4B34-A7CC-FF240E739A20}" type="slidenum">
              <a:rPr lang="en-US" altLang="ja-JP"/>
              <a:pPr>
                <a:defRPr/>
              </a:pPr>
              <a:t>‹#›</a:t>
            </a:fld>
            <a:endParaRPr lang="en-US" altLang="ja-JP"/>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B74F55F6-1669-479D-A25E-FBB912DC86B0}"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8E16FA46-6574-4717-85A4-57391D9A869C}" type="slidenum">
              <a:rPr lang="en-US" altLang="ja-JP"/>
              <a:pPr>
                <a:defRPr/>
              </a:pPr>
              <a:t>‹#›</a:t>
            </a:fld>
            <a:endParaRPr lang="en-US" altLang="ja-JP"/>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fld id="{D29927B9-B68A-412C-89BF-E1D6A9BFE711}"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7F244FB6-BCE7-4B2A-9DBC-88A3D3CC855A}" type="slidenum">
              <a:rPr lang="en-US" altLang="ja-JP"/>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1" y="1025525"/>
            <a:ext cx="38100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25525"/>
            <a:ext cx="38100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E3ACB0A9-4F56-4A7F-AAF9-2729A6B53378}"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7837505D-DFF9-4A5E-B7F9-7A856BC06119}" type="slidenum">
              <a:rPr lang="en-US" altLang="ja-JP"/>
              <a:pPr>
                <a:defRPr/>
              </a:pPr>
              <a:t>‹#›</a:t>
            </a:fld>
            <a:endParaRPr lang="en-US" altLang="ja-JP"/>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419C0078-4DC2-446C-81D2-AD190FCAC32E}" type="datetime1">
              <a:rPr lang="ja-JP" altLang="en-US"/>
              <a:pPr>
                <a:defRPr/>
              </a:pPr>
              <a:t>2014/6/12</a:t>
            </a:fld>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4"/>
          <p:cNvSpPr>
            <a:spLocks noGrp="1" noChangeArrowheads="1"/>
          </p:cNvSpPr>
          <p:nvPr>
            <p:ph type="sldNum" sz="quarter" idx="12"/>
          </p:nvPr>
        </p:nvSpPr>
        <p:spPr>
          <a:ln/>
        </p:spPr>
        <p:txBody>
          <a:bodyPr/>
          <a:lstStyle>
            <a:lvl1pPr>
              <a:defRPr/>
            </a:lvl1pPr>
          </a:lstStyle>
          <a:p>
            <a:pPr>
              <a:defRPr/>
            </a:pPr>
            <a:fld id="{4E699733-B790-4329-8611-6234D2483842}" type="slidenum">
              <a:rPr lang="en-US" altLang="ja-JP"/>
              <a:pPr>
                <a:defRPr/>
              </a:pPr>
              <a:t>‹#›</a:t>
            </a:fld>
            <a:endParaRPr lang="en-US" altLang="ja-JP"/>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dt" sz="half" idx="10"/>
          </p:nvPr>
        </p:nvSpPr>
        <p:spPr>
          <a:ln/>
        </p:spPr>
        <p:txBody>
          <a:bodyPr/>
          <a:lstStyle>
            <a:lvl1pPr>
              <a:defRPr/>
            </a:lvl1pPr>
          </a:lstStyle>
          <a:p>
            <a:pPr>
              <a:defRPr/>
            </a:pPr>
            <a:fld id="{D5DB6F0D-B1F3-48E5-B733-50D74EB19164}" type="datetime1">
              <a:rPr lang="ja-JP" altLang="en-US"/>
              <a:pPr>
                <a:defRPr/>
              </a:pPr>
              <a:t>2014/6/12</a:t>
            </a:fld>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4"/>
          <p:cNvSpPr>
            <a:spLocks noGrp="1" noChangeArrowheads="1"/>
          </p:cNvSpPr>
          <p:nvPr>
            <p:ph type="sldNum" sz="quarter" idx="12"/>
          </p:nvPr>
        </p:nvSpPr>
        <p:spPr>
          <a:ln/>
        </p:spPr>
        <p:txBody>
          <a:bodyPr/>
          <a:lstStyle>
            <a:lvl1pPr>
              <a:defRPr/>
            </a:lvl1pPr>
          </a:lstStyle>
          <a:p>
            <a:pPr>
              <a:defRPr/>
            </a:pPr>
            <a:fld id="{220D0819-90D8-4109-B9AC-C7F93B6A0D9D}" type="slidenum">
              <a:rPr lang="en-US" altLang="ja-JP"/>
              <a:pPr>
                <a:defRPr/>
              </a:pPr>
              <a:t>‹#›</a:t>
            </a:fld>
            <a:endParaRPr lang="en-US" altLang="ja-JP"/>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C02F1E1C-08C3-4C27-A201-45C8B2A5BC4A}" type="datetime1">
              <a:rPr lang="ja-JP" altLang="en-US"/>
              <a:pPr>
                <a:defRPr/>
              </a:pPr>
              <a:t>2014/6/12</a:t>
            </a:fld>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4"/>
          <p:cNvSpPr>
            <a:spLocks noGrp="1" noChangeArrowheads="1"/>
          </p:cNvSpPr>
          <p:nvPr>
            <p:ph type="sldNum" sz="quarter" idx="12"/>
          </p:nvPr>
        </p:nvSpPr>
        <p:spPr>
          <a:ln/>
        </p:spPr>
        <p:txBody>
          <a:bodyPr/>
          <a:lstStyle>
            <a:lvl1pPr>
              <a:defRPr/>
            </a:lvl1pPr>
          </a:lstStyle>
          <a:p>
            <a:pPr>
              <a:defRPr/>
            </a:pPr>
            <a:fld id="{9DEB45F4-E487-48C0-92C2-11F89AED75B2}" type="slidenum">
              <a:rPr lang="en-US" altLang="ja-JP"/>
              <a:pPr>
                <a:defRPr/>
              </a:pPr>
              <a:t>‹#›</a:t>
            </a:fld>
            <a:endParaRPr lang="en-US" altLang="ja-JP"/>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FBE8A2AE-F0F3-40D8-B9EE-9C4FEBE38814}"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3F61919C-46BB-445D-9D7C-8849AAD69770}" type="slidenum">
              <a:rPr lang="en-US" altLang="ja-JP"/>
              <a:pPr>
                <a:defRPr/>
              </a:pPr>
              <a:t>‹#›</a:t>
            </a:fld>
            <a:endParaRPr lang="en-US" altLang="ja-JP"/>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F886747C-2C42-4152-91D2-AB333AE15AD3}"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E965322D-FC47-4A5E-8418-824742A0B3FA}" type="slidenum">
              <a:rPr lang="en-US" altLang="ja-JP"/>
              <a:pPr>
                <a:defRPr/>
              </a:pPr>
              <a:t>‹#›</a:t>
            </a:fld>
            <a:endParaRPr lang="en-US" altLang="ja-JP"/>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A6CF625D-FD7C-43A3-A444-37A25166A8BC}"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B534415B-878B-4391-9348-454FDB8F7CAE}" type="slidenum">
              <a:rPr lang="en-US" altLang="ja-JP"/>
              <a:pPr>
                <a:defRPr/>
              </a:pPr>
              <a:t>‹#›</a:t>
            </a:fld>
            <a:endParaRPr lang="en-US" altLang="ja-JP"/>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2125" y="528638"/>
            <a:ext cx="2051050" cy="55673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528638"/>
            <a:ext cx="6003925" cy="55673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FF555087-F8BA-4570-A407-8191DF0B1652}"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761841E0-39A4-4207-9A66-C929A9A71F8A}" type="slidenum">
              <a:rPr lang="en-US" altLang="ja-JP"/>
              <a:pPr>
                <a:defRPr/>
              </a:pPr>
              <a:t>‹#›</a:t>
            </a:fld>
            <a:endParaRPr lang="en-US" altLang="ja-JP"/>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71551" y="528640"/>
            <a:ext cx="7921625" cy="4159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1"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1"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50361D58-0B24-4A9F-9791-C08174D33757}" type="datetime1">
              <a:rPr lang="ja-JP" altLang="en-US"/>
              <a:pPr>
                <a:defRPr/>
              </a:pPr>
              <a:t>2014/6/12</a:t>
            </a:fld>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4"/>
          <p:cNvSpPr>
            <a:spLocks noGrp="1" noChangeArrowheads="1"/>
          </p:cNvSpPr>
          <p:nvPr>
            <p:ph type="sldNum" sz="quarter" idx="12"/>
          </p:nvPr>
        </p:nvSpPr>
        <p:spPr>
          <a:ln/>
        </p:spPr>
        <p:txBody>
          <a:bodyPr/>
          <a:lstStyle>
            <a:lvl1pPr>
              <a:defRPr/>
            </a:lvl1pPr>
          </a:lstStyle>
          <a:p>
            <a:pPr>
              <a:defRPr/>
            </a:pPr>
            <a:fld id="{0F94A34F-C74D-40CE-9845-73E1533BF033}" type="slidenum">
              <a:rPr lang="en-US" altLang="ja-JP"/>
              <a:pPr>
                <a:defRPr/>
              </a:pPr>
              <a:t>‹#›</a:t>
            </a:fld>
            <a:endParaRPr lang="en-US" altLang="ja-JP"/>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AndObj">
  <p:cSld name="タイトル、2 つのコンテンツ、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404813"/>
            <a:ext cx="7921625" cy="5397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1" y="1025525"/>
            <a:ext cx="3810000" cy="2459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85801" y="3636965"/>
            <a:ext cx="3810000" cy="24590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half" idx="3"/>
          </p:nvPr>
        </p:nvSpPr>
        <p:spPr>
          <a:xfrm>
            <a:off x="4648200"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dt" sz="half" idx="10"/>
          </p:nvPr>
        </p:nvSpPr>
        <p:spPr>
          <a:ln/>
        </p:spPr>
        <p:txBody>
          <a:bodyPr/>
          <a:lstStyle>
            <a:lvl1pPr>
              <a:defRPr/>
            </a:lvl1pPr>
          </a:lstStyle>
          <a:p>
            <a:pPr>
              <a:defRPr/>
            </a:pPr>
            <a:fld id="{12FEE8D7-DF4A-4697-9CC0-5FFEC8AF87CA}" type="datetime1">
              <a:rPr lang="ja-JP" altLang="en-US"/>
              <a:pPr>
                <a:defRPr/>
              </a:pPr>
              <a:t>2014/6/12</a:t>
            </a:fld>
            <a:endParaRPr lang="en-US" altLang="ja-JP"/>
          </a:p>
        </p:txBody>
      </p:sp>
      <p:sp>
        <p:nvSpPr>
          <p:cNvPr id="7"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4"/>
          <p:cNvSpPr>
            <a:spLocks noGrp="1" noChangeArrowheads="1"/>
          </p:cNvSpPr>
          <p:nvPr>
            <p:ph type="sldNum" sz="quarter" idx="12"/>
          </p:nvPr>
        </p:nvSpPr>
        <p:spPr>
          <a:ln/>
        </p:spPr>
        <p:txBody>
          <a:bodyPr/>
          <a:lstStyle>
            <a:lvl1pPr>
              <a:defRPr/>
            </a:lvl1pPr>
          </a:lstStyle>
          <a:p>
            <a:pPr>
              <a:defRPr/>
            </a:pPr>
            <a:fld id="{4C5B011D-D832-4488-95AC-E59F7DC35FA7}"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6A9D3789-F30A-41BA-827C-B89E47658EB8}"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668FB3CA-A9E6-4B66-82D4-1D47616CE0A7}" type="slidenum">
              <a:rPr lang="en-US" altLang="ja-JP"/>
              <a:pPr>
                <a:defRPr/>
              </a:pPr>
              <a:t>‹#›</a:t>
            </a:fld>
            <a:endParaRPr lang="en-US" altLang="ja-JP"/>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528640"/>
            <a:ext cx="7921625" cy="4159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1"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25525"/>
            <a:ext cx="3810000" cy="50704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AC54E112-B862-41EC-876A-E75181D83F52}" type="datetime1">
              <a:rPr lang="ja-JP" altLang="en-US"/>
              <a:pPr>
                <a:defRPr/>
              </a:pPr>
              <a:t>2014/6/12</a:t>
            </a:fld>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ln/>
        </p:spPr>
        <p:txBody>
          <a:bodyPr/>
          <a:lstStyle>
            <a:lvl1pPr>
              <a:defRPr/>
            </a:lvl1pPr>
          </a:lstStyle>
          <a:p>
            <a:pPr>
              <a:defRPr/>
            </a:pPr>
            <a:fld id="{A7511BAF-E5B1-4D93-9489-8AE2F3B2F78B}" type="slidenum">
              <a:rPr lang="en-US" altLang="ja-JP"/>
              <a:pPr>
                <a:defRPr/>
              </a:pPr>
              <a:t>‹#›</a:t>
            </a:fld>
            <a:endParaRPr lang="en-US" altLang="ja-JP"/>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1" y="528640"/>
            <a:ext cx="7921625" cy="4159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1" y="1025525"/>
            <a:ext cx="7772400" cy="5070475"/>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fld id="{3130041B-6FEE-40DF-AC64-73D764577976}" type="datetime1">
              <a:rPr lang="ja-JP" altLang="en-US"/>
              <a:pPr>
                <a:defRPr/>
              </a:pPr>
              <a:t>2014/6/12</a:t>
            </a:fld>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4"/>
          <p:cNvSpPr>
            <a:spLocks noGrp="1" noChangeArrowheads="1"/>
          </p:cNvSpPr>
          <p:nvPr>
            <p:ph type="sldNum" sz="quarter" idx="12"/>
          </p:nvPr>
        </p:nvSpPr>
        <p:spPr>
          <a:ln/>
        </p:spPr>
        <p:txBody>
          <a:bodyPr/>
          <a:lstStyle>
            <a:lvl1pPr>
              <a:defRPr/>
            </a:lvl1pPr>
          </a:lstStyle>
          <a:p>
            <a:pPr>
              <a:defRPr/>
            </a:pPr>
            <a:fld id="{9A9D60A5-AA44-46F3-9120-10225F51B813}" type="slidenum">
              <a:rPr lang="en-US" altLang="ja-JP"/>
              <a:pPr>
                <a:defRPr/>
              </a:pPr>
              <a:t>‹#›</a:t>
            </a:fld>
            <a:endParaRPr lang="en-US" altLang="ja-JP"/>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935BC1C0-B75C-4F3A-A982-9649347D5B22}" type="slidenum">
              <a:rPr lang="en-US" altLang="ja-JP"/>
              <a:pPr>
                <a:defRPr/>
              </a:pPr>
              <a:t>‹#›</a:t>
            </a:fld>
            <a:endParaRPr lang="en-US" altLang="ja-JP"/>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flipV="1">
            <a:off x="200025" y="908050"/>
            <a:ext cx="8693150" cy="55563"/>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lstStyle/>
          <a:p>
            <a:pPr>
              <a:defRPr/>
            </a:pPr>
            <a:endParaRPr lang="ja-JP" altLang="en-US">
              <a:solidFill>
                <a:srgbClr val="000000"/>
              </a:solidFill>
            </a:endParaRPr>
          </a:p>
        </p:txBody>
      </p:sp>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p:txBody>
          <a:bodyPr/>
          <a:lstStyle>
            <a:lvl1pPr>
              <a:defRPr/>
            </a:lvl1pPr>
          </a:lstStyle>
          <a:p>
            <a:pPr>
              <a:defRPr/>
            </a:pPr>
            <a:fld id="{37936CE2-7AC1-455C-B3BB-AAA134D4E08F}" type="datetime1">
              <a:rPr lang="ja-JP" altLang="en-US"/>
              <a:pPr>
                <a:defRPr/>
              </a:pPr>
              <a:t>2014/6/12</a:t>
            </a:fld>
            <a:endParaRPr lang="en-US" altLang="ja-JP"/>
          </a:p>
        </p:txBody>
      </p:sp>
      <p:sp>
        <p:nvSpPr>
          <p:cNvPr id="6" name="Rectangle 7"/>
          <p:cNvSpPr>
            <a:spLocks noGrp="1" noChangeArrowheads="1"/>
          </p:cNvSpPr>
          <p:nvPr>
            <p:ph type="ftr" sz="quarter" idx="11"/>
          </p:nvPr>
        </p:nvSpPr>
        <p:spPr/>
        <p:txBody>
          <a:bodyPr/>
          <a:lstStyle>
            <a:lvl1pPr>
              <a:defRPr/>
            </a:lvl1pPr>
          </a:lstStyle>
          <a:p>
            <a:pPr>
              <a:defRPr/>
            </a:pPr>
            <a:endParaRPr lang="en-US" altLang="ja-JP"/>
          </a:p>
        </p:txBody>
      </p:sp>
      <p:sp>
        <p:nvSpPr>
          <p:cNvPr id="7" name="Rectangle 14"/>
          <p:cNvSpPr>
            <a:spLocks noGrp="1" noChangeArrowheads="1"/>
          </p:cNvSpPr>
          <p:nvPr>
            <p:ph type="sldNum" sz="quarter" idx="12"/>
          </p:nvPr>
        </p:nvSpPr>
        <p:spPr>
          <a:xfrm>
            <a:off x="8736013" y="6596063"/>
            <a:ext cx="450850" cy="292100"/>
          </a:xfrm>
        </p:spPr>
        <p:txBody>
          <a:bodyPr/>
          <a:lstStyle>
            <a:lvl1pPr>
              <a:defRPr/>
            </a:lvl1pPr>
          </a:lstStyle>
          <a:p>
            <a:pPr>
              <a:defRPr/>
            </a:pPr>
            <a:fld id="{1613FBCA-BD09-4A2A-BC0D-6E9BB8B86DEF}" type="slidenum">
              <a:rPr lang="en-US" altLang="ja-JP"/>
              <a:pPr>
                <a:defRPr/>
              </a:pPr>
              <a:t>‹#›</a:t>
            </a:fld>
            <a:endParaRPr lang="en-US" altLang="ja-JP"/>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正方形/長方形 1"/>
          <p:cNvSpPr/>
          <p:nvPr userDrawn="1"/>
        </p:nvSpPr>
        <p:spPr>
          <a:xfrm>
            <a:off x="487363" y="0"/>
            <a:ext cx="2903537" cy="326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srgbClr val="FFFFFF"/>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3638"/>
            <a:ext cx="2133600" cy="457200"/>
          </a:xfrm>
        </p:spPr>
        <p:txBody>
          <a:bodyPr/>
          <a:lstStyle>
            <a:lvl1pPr>
              <a:defRPr/>
            </a:lvl1pPr>
          </a:lstStyle>
          <a:p>
            <a:pPr>
              <a:defRPr/>
            </a:pPr>
            <a:endParaRPr lang="en-US" altLang="ja-JP"/>
          </a:p>
        </p:txBody>
      </p:sp>
      <p:sp>
        <p:nvSpPr>
          <p:cNvPr id="7" name="フッター プレースホルダ 6"/>
          <p:cNvSpPr>
            <a:spLocks noGrp="1"/>
          </p:cNvSpPr>
          <p:nvPr>
            <p:ph type="ftr" sz="quarter" idx="11"/>
          </p:nvPr>
        </p:nvSpPr>
        <p:spPr>
          <a:xfrm>
            <a:off x="3124200" y="6248400"/>
            <a:ext cx="2895600" cy="45720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3638"/>
            <a:ext cx="2133600" cy="457200"/>
          </a:xfrm>
        </p:spPr>
        <p:txBody>
          <a:bodyPr/>
          <a:lstStyle>
            <a:lvl1pPr>
              <a:defRPr/>
            </a:lvl1pPr>
          </a:lstStyle>
          <a:p>
            <a:pPr>
              <a:defRPr/>
            </a:pPr>
            <a:fld id="{210667BE-0F99-4C56-98C2-8EBA358C49EC}" type="slidenum">
              <a:rPr lang="en-US" altLang="ja-JP"/>
              <a:pPr>
                <a:defRPr/>
              </a:pPr>
              <a:t>‹#›</a:t>
            </a:fld>
            <a:endParaRPr lang="en-US" altLang="ja-JP"/>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pPr>
              <a:defRPr/>
            </a:pPr>
            <a:fld id="{5771F017-75FE-4D87-89CF-55417AFE4953}" type="slidenum">
              <a:rPr lang="en-US" altLang="ja-JP"/>
              <a:pPr>
                <a:defRPr/>
              </a:pPr>
              <a:t>‹#›</a:t>
            </a:fld>
            <a:endParaRPr lang="en-US" altLang="ja-JP"/>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319DC5-B40E-468C-8A9A-BC7560DC66A0}" type="datetimeFigureOut">
              <a:rPr kumimoji="1" lang="ja-JP" altLang="en-US" smtClean="0"/>
              <a:t>2014/6/12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8BC44C1-5AD7-47A3-9F2B-22A56898F4C3}" type="slidenum">
              <a:rPr kumimoji="1" lang="ja-JP" altLang="en-US" smtClean="0"/>
              <a:t>‹#›</a:t>
            </a:fld>
            <a:endParaRPr kumimoji="1" lang="ja-JP" altLang="en-US"/>
          </a:p>
        </p:txBody>
      </p:sp>
    </p:spTree>
    <p:extLst>
      <p:ext uri="{BB962C8B-B14F-4D97-AF65-F5344CB8AC3E}">
        <p14:creationId xmlns:p14="http://schemas.microsoft.com/office/powerpoint/2010/main" val="16417043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F8697E6-96E7-40CF-AB22-97E091FF2F85}"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3B09BA2E-A0D7-43B3-8078-10D4AF14DD0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56900477"/>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p:cNvSpPr txBox="1">
            <a:spLocks noChangeArrowheads="1"/>
          </p:cNvSpPr>
          <p:nvPr userDrawn="1"/>
        </p:nvSpPr>
        <p:spPr bwMode="auto">
          <a:xfrm>
            <a:off x="8607425" y="6411913"/>
            <a:ext cx="45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defRPr/>
            </a:pPr>
            <a:fld id="{4898914E-90BE-458A-A2B3-7FA9EE85BEE6}" type="slidenum">
              <a:rPr lang="ja-JP" altLang="en-US" sz="2400" i="1" smtClean="0">
                <a:solidFill>
                  <a:srgbClr val="7F7F7F"/>
                </a:solidFill>
                <a:latin typeface="Palatino Linotype" pitchFamily="18" charset="0"/>
                <a:ea typeface="メイリオ" pitchFamily="50" charset="-128"/>
                <a:cs typeface="メイリオ" pitchFamily="50" charset="-128"/>
              </a:rPr>
              <a:pPr algn="r" eaLnBrk="1" hangingPunct="1">
                <a:defRPr/>
              </a:pPr>
              <a:t>‹#›</a:t>
            </a:fld>
            <a:endParaRPr lang="ja-JP" altLang="en-US" sz="2400" i="1" smtClean="0">
              <a:solidFill>
                <a:srgbClr val="7F7F7F"/>
              </a:solidFill>
              <a:latin typeface="Palatino Linotype" pitchFamily="18" charset="0"/>
              <a:ea typeface="メイリオ" pitchFamily="50" charset="-128"/>
              <a:cs typeface="メイリオ" pitchFamily="50" charset="-128"/>
            </a:endParaRPr>
          </a:p>
        </p:txBody>
      </p:sp>
      <p:sp>
        <p:nvSpPr>
          <p:cNvPr id="2" name="タイトル 1"/>
          <p:cNvSpPr>
            <a:spLocks noGrp="1"/>
          </p:cNvSpPr>
          <p:nvPr>
            <p:ph type="title"/>
          </p:nvPr>
        </p:nvSpPr>
        <p:spPr>
          <a:xfrm>
            <a:off x="0" y="0"/>
            <a:ext cx="9144000" cy="620688"/>
          </a:xfrm>
          <a:gradFill>
            <a:gsLst>
              <a:gs pos="0">
                <a:schemeClr val="tx2">
                  <a:lumMod val="50000"/>
                </a:schemeClr>
              </a:gs>
              <a:gs pos="80000">
                <a:schemeClr val="accent1">
                  <a:lumMod val="75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none"/>
        </p:style>
        <p:txBody>
          <a:bodyPr lIns="108000" tIns="108000" bIns="0">
            <a:noAutofit/>
          </a:bodyPr>
          <a:lstStyle>
            <a:lvl1pPr algn="l">
              <a:defRPr sz="3200" b="1">
                <a:solidFill>
                  <a:schemeClr val="bg1"/>
                </a:solidFill>
                <a:latin typeface="Corbel" pitchFamily="34" charset="0"/>
              </a:defRPr>
            </a:lvl1pPr>
          </a:lstStyle>
          <a:p>
            <a:endParaRPr lang="ja-JP" altLang="en-US" dirty="0"/>
          </a:p>
        </p:txBody>
      </p:sp>
      <p:sp>
        <p:nvSpPr>
          <p:cNvPr id="3" name="コンテンツ プレースホルダ 2"/>
          <p:cNvSpPr>
            <a:spLocks noGrp="1"/>
          </p:cNvSpPr>
          <p:nvPr>
            <p:ph idx="1"/>
          </p:nvPr>
        </p:nvSpPr>
        <p:spPr>
          <a:xfrm>
            <a:off x="179514" y="803845"/>
            <a:ext cx="8784976" cy="5217443"/>
          </a:xfrm>
        </p:spPr>
        <p:txBody>
          <a:bodyPr lIns="0">
            <a:normAutofit/>
          </a:bodyPr>
          <a:lstStyle>
            <a:lvl1pPr marL="261938" indent="-261938">
              <a:defRPr sz="2800"/>
            </a:lvl1pPr>
            <a:lvl2pPr marL="536575" indent="-274638">
              <a:defRPr sz="2400"/>
            </a:lvl2pPr>
            <a:lvl3pPr marL="812800" indent="-276225">
              <a:defRPr sz="2000"/>
            </a:lvl3pPr>
            <a:lvl4pPr marL="1085850" indent="-228600">
              <a:tabLst/>
              <a:defRPr sz="1800"/>
            </a:lvl4pPr>
            <a:lvl5pPr marL="1428750" indent="-228600">
              <a:defRPr sz="1800"/>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 3"/>
          <p:cNvSpPr>
            <a:spLocks noGrp="1"/>
          </p:cNvSpPr>
          <p:nvPr>
            <p:ph type="dt" sz="half" idx="10"/>
          </p:nvPr>
        </p:nvSpPr>
        <p:spPr/>
        <p:txBody>
          <a:bodyPr/>
          <a:lstStyle>
            <a:lvl1pPr>
              <a:defRPr/>
            </a:lvl1pPr>
          </a:lstStyle>
          <a:p>
            <a:pPr>
              <a:defRPr/>
            </a:pPr>
            <a:fld id="{A89FB6CD-43E3-4A51-95AA-B53D55C02448}"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4073729484"/>
      </p:ext>
    </p:extLst>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2265E63A-37B9-4225-A6C3-6F04528BCA0A}"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FCBC6F5-77B2-49F3-9C12-C8A99353258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10739806"/>
      </p:ext>
    </p:extLst>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247AF90-A187-47EC-8CF1-F1D1E769C75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51FA9263-68E8-4EEA-A9F3-BD64E533AFB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92452926"/>
      </p:ext>
    </p:extLst>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EA8E469-2F4A-465B-BADE-A4E85562C62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6BC287E4-0F91-4562-A1BE-C7A64691011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58492686"/>
      </p:ext>
    </p:extLst>
  </p:cSld>
  <p:clrMapOvr>
    <a:masterClrMapping/>
  </p:clrMapOvr>
  <p:transition>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6D17857-24BD-423D-B3A5-C7415E91DC1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4616371-3582-431B-8475-C13D80012CE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3732997"/>
      </p:ext>
    </p:extLst>
  </p:cSld>
  <p:clrMapOvr>
    <a:masterClrMapping/>
  </p:clrMapOvr>
  <p:transition>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F3EC9EB7-EF59-4A23-AAA3-69067FB5A19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9780EA7-2887-4B57-ADA5-8AD87E0E738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32314268"/>
      </p:ext>
    </p:extLst>
  </p:cSld>
  <p:clrMapOvr>
    <a:masterClrMapping/>
  </p:clrMapOvr>
  <p:transition>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386DEB5-CDB6-401D-84D6-6A5F266BDFB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BD64669-4E6B-4A61-AD93-28D0031D4E2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99563437"/>
      </p:ext>
    </p:extLst>
  </p:cSld>
  <p:clrMapOvr>
    <a:masterClrMapping/>
  </p:clrMapOvr>
  <p:transition>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AC34BF5E-176D-4EC8-99EE-2E03B9FD87D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B00D4E1C-61E3-4813-8693-D48D9991CF3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77495931"/>
      </p:ext>
    </p:extLst>
  </p:cSld>
  <p:clrMapOvr>
    <a:masterClrMapping/>
  </p:clrMapOvr>
  <p:transition>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56D28D7-F717-4D2B-A7AC-F44C31E9468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B03EA6D-7E2C-4EC5-BF9F-1207F0D118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78133539"/>
      </p:ext>
    </p:extLst>
  </p:cSld>
  <p:clrMapOvr>
    <a:masterClrMapping/>
  </p:clrMapOvr>
  <p:transition>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B34AA94-BB4C-4EAE-AB85-6B11F0ECF07D}"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8AF6192-410E-42F9-95DB-AEFDA3DCBB2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92471973"/>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defRPr/>
            </a:lvl1pPr>
          </a:lstStyle>
          <a:p>
            <a:pPr>
              <a:defRPr/>
            </a:pPr>
            <a:fld id="{78FFFAEF-B0B1-461C-8BBD-ABACD04B433C}"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日付プレースホルダ 7"/>
          <p:cNvSpPr>
            <a:spLocks noGrp="1"/>
          </p:cNvSpPr>
          <p:nvPr>
            <p:ph type="dt" sz="half" idx="11"/>
          </p:nvPr>
        </p:nvSpPr>
        <p:spPr>
          <a:xfrm>
            <a:off x="685800" y="6248400"/>
            <a:ext cx="1905000" cy="457200"/>
          </a:xfrm>
        </p:spPr>
        <p:txBody>
          <a:bodyPr/>
          <a:lstStyle>
            <a:lvl1pPr>
              <a:defRPr/>
            </a:lvl1pPr>
          </a:lstStyle>
          <a:p>
            <a:pPr>
              <a:defRPr/>
            </a:pPr>
            <a:endParaRPr lang="en-US" altLang="ja-JP">
              <a:solidFill>
                <a:prstClr val="black">
                  <a:tint val="75000"/>
                </a:prstClr>
              </a:solidFill>
            </a:endParaRPr>
          </a:p>
        </p:txBody>
      </p:sp>
    </p:spTree>
    <p:extLst>
      <p:ext uri="{BB962C8B-B14F-4D97-AF65-F5344CB8AC3E}">
        <p14:creationId xmlns:p14="http://schemas.microsoft.com/office/powerpoint/2010/main" val="32510574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B65EBCD-CBA8-4110-9960-B59BF63546AA}"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3234710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フッター プレースホルダー 6"/>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スライド番号プレースホルダー 7"/>
          <p:cNvSpPr>
            <a:spLocks noGrp="1"/>
          </p:cNvSpPr>
          <p:nvPr>
            <p:ph type="sldNum" sz="quarter" idx="12"/>
          </p:nvPr>
        </p:nvSpPr>
        <p:spPr>
          <a:xfrm>
            <a:off x="6877050" y="6453188"/>
            <a:ext cx="2133600" cy="404812"/>
          </a:xfrm>
        </p:spPr>
        <p:txBody>
          <a:bodyPr/>
          <a:lstStyle>
            <a:lvl1pPr>
              <a:defRPr/>
            </a:lvl1pPr>
          </a:lstStyle>
          <a:p>
            <a:pPr>
              <a:defRPr/>
            </a:pPr>
            <a:fld id="{8A4CC708-6250-4A56-B6E4-901A262EC33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6281547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D6DF14DC-DEB1-4A99-A226-856DC05719A0}" type="slidenum">
              <a:rPr lang="ja-JP" altLang="en-US"/>
              <a:pPr>
                <a:defRPr/>
              </a:pPr>
              <a:t>‹#›</a:t>
            </a:fld>
            <a:endParaRPr lang="ja-JP" altLang="en-US" dirty="0"/>
          </a:p>
        </p:txBody>
      </p:sp>
    </p:spTree>
    <p:extLst>
      <p:ext uri="{BB962C8B-B14F-4D97-AF65-F5344CB8AC3E}">
        <p14:creationId xmlns:p14="http://schemas.microsoft.com/office/powerpoint/2010/main" val="38401883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93ACFB1D-5E4E-461B-9132-F687E2138D0E}" type="slidenum">
              <a:rPr lang="ja-JP" altLang="en-US"/>
              <a:pPr>
                <a:defRPr/>
              </a:pPr>
              <a:t>‹#›</a:t>
            </a:fld>
            <a:endParaRPr lang="ja-JP" altLang="en-US" dirty="0"/>
          </a:p>
        </p:txBody>
      </p:sp>
    </p:spTree>
    <p:extLst>
      <p:ext uri="{BB962C8B-B14F-4D97-AF65-F5344CB8AC3E}">
        <p14:creationId xmlns:p14="http://schemas.microsoft.com/office/powerpoint/2010/main" val="880921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7E8454B-780C-42B3-A185-08D29C65A648}" type="slidenum">
              <a:rPr lang="ja-JP" altLang="en-US"/>
              <a:pPr>
                <a:defRPr/>
              </a:pPr>
              <a:t>‹#›</a:t>
            </a:fld>
            <a:endParaRPr lang="ja-JP" altLang="en-US" dirty="0"/>
          </a:p>
        </p:txBody>
      </p:sp>
    </p:spTree>
    <p:extLst>
      <p:ext uri="{BB962C8B-B14F-4D97-AF65-F5344CB8AC3E}">
        <p14:creationId xmlns:p14="http://schemas.microsoft.com/office/powerpoint/2010/main" val="2596258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5A4B0F9E-A3E1-47C2-9699-BF1D74A7110C}" type="slidenum">
              <a:rPr lang="ja-JP" altLang="en-US"/>
              <a:pPr>
                <a:defRPr/>
              </a:pPr>
              <a:t>‹#›</a:t>
            </a:fld>
            <a:endParaRPr lang="ja-JP" altLang="en-US" dirty="0"/>
          </a:p>
        </p:txBody>
      </p:sp>
    </p:spTree>
    <p:extLst>
      <p:ext uri="{BB962C8B-B14F-4D97-AF65-F5344CB8AC3E}">
        <p14:creationId xmlns:p14="http://schemas.microsoft.com/office/powerpoint/2010/main" val="6421156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F0C3A62D-25EE-4C0F-821C-C210FC201578}" type="slidenum">
              <a:rPr lang="ja-JP" altLang="en-US"/>
              <a:pPr>
                <a:defRPr/>
              </a:pPr>
              <a:t>‹#›</a:t>
            </a:fld>
            <a:endParaRPr lang="ja-JP" altLang="en-US" dirty="0"/>
          </a:p>
        </p:txBody>
      </p:sp>
    </p:spTree>
    <p:extLst>
      <p:ext uri="{BB962C8B-B14F-4D97-AF65-F5344CB8AC3E}">
        <p14:creationId xmlns:p14="http://schemas.microsoft.com/office/powerpoint/2010/main" val="17343361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B8AA2C0F-21DD-4027-9852-9AE243B39C4B}" type="slidenum">
              <a:rPr lang="ja-JP" altLang="en-US"/>
              <a:pPr>
                <a:defRPr/>
              </a:pPr>
              <a:t>‹#›</a:t>
            </a:fld>
            <a:endParaRPr lang="ja-JP" altLang="en-US" dirty="0"/>
          </a:p>
        </p:txBody>
      </p:sp>
    </p:spTree>
    <p:extLst>
      <p:ext uri="{BB962C8B-B14F-4D97-AF65-F5344CB8AC3E}">
        <p14:creationId xmlns:p14="http://schemas.microsoft.com/office/powerpoint/2010/main" val="27678395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57E9FE09-BAF6-424C-AEC9-5D7250756959}" type="slidenum">
              <a:rPr lang="ja-JP" altLang="en-US"/>
              <a:pPr>
                <a:defRPr/>
              </a:pPr>
              <a:t>‹#›</a:t>
            </a:fld>
            <a:endParaRPr lang="ja-JP" altLang="en-US" dirty="0"/>
          </a:p>
        </p:txBody>
      </p:sp>
    </p:spTree>
    <p:extLst>
      <p:ext uri="{BB962C8B-B14F-4D97-AF65-F5344CB8AC3E}">
        <p14:creationId xmlns:p14="http://schemas.microsoft.com/office/powerpoint/2010/main" val="37747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CCFDE63-5613-461A-8C0D-4584D3C5DB26}" type="datetime1">
              <a:rPr lang="ja-JP" altLang="en-US"/>
              <a:pPr>
                <a:defRPr/>
              </a:pPr>
              <a:t>2014/6/12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16ADA9C-2E88-440A-BE16-ABDF7012328F}"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4BA49D0D-2F07-468E-A860-7C34C6FF523C}" type="slidenum">
              <a:rPr lang="ja-JP" altLang="en-US"/>
              <a:pPr>
                <a:defRPr/>
              </a:pPr>
              <a:t>‹#›</a:t>
            </a:fld>
            <a:endParaRPr lang="ja-JP" altLang="en-US" dirty="0"/>
          </a:p>
        </p:txBody>
      </p:sp>
    </p:spTree>
    <p:extLst>
      <p:ext uri="{BB962C8B-B14F-4D97-AF65-F5344CB8AC3E}">
        <p14:creationId xmlns:p14="http://schemas.microsoft.com/office/powerpoint/2010/main" val="2407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18E25A09-8C3A-4AC3-8220-D10570E47156}" type="slidenum">
              <a:rPr lang="ja-JP" altLang="en-US"/>
              <a:pPr>
                <a:defRPr/>
              </a:pPr>
              <a:t>‹#›</a:t>
            </a:fld>
            <a:endParaRPr lang="ja-JP" altLang="en-US" dirty="0"/>
          </a:p>
        </p:txBody>
      </p:sp>
    </p:spTree>
    <p:extLst>
      <p:ext uri="{BB962C8B-B14F-4D97-AF65-F5344CB8AC3E}">
        <p14:creationId xmlns:p14="http://schemas.microsoft.com/office/powerpoint/2010/main" val="5327959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0E42D9AD-6549-4F3B-95C6-421F7D6CBB53}" type="slidenum">
              <a:rPr lang="ja-JP" altLang="en-US"/>
              <a:pPr>
                <a:defRPr/>
              </a:pPr>
              <a:t>‹#›</a:t>
            </a:fld>
            <a:endParaRPr lang="ja-JP" altLang="en-US" dirty="0"/>
          </a:p>
        </p:txBody>
      </p:sp>
    </p:spTree>
    <p:extLst>
      <p:ext uri="{BB962C8B-B14F-4D97-AF65-F5344CB8AC3E}">
        <p14:creationId xmlns:p14="http://schemas.microsoft.com/office/powerpoint/2010/main" val="39140773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9CD9FD40-B4E1-4786-81CD-95FDE4BFD53E}" type="slidenum">
              <a:rPr lang="ja-JP" altLang="en-US"/>
              <a:pPr>
                <a:defRPr/>
              </a:pPr>
              <a:t>‹#›</a:t>
            </a:fld>
            <a:endParaRPr lang="ja-JP" altLang="en-US" dirty="0"/>
          </a:p>
        </p:txBody>
      </p:sp>
    </p:spTree>
    <p:extLst>
      <p:ext uri="{BB962C8B-B14F-4D97-AF65-F5344CB8AC3E}">
        <p14:creationId xmlns:p14="http://schemas.microsoft.com/office/powerpoint/2010/main" val="33179011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F8697E6-96E7-40CF-AB22-97E091FF2F85}"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3B09BA2E-A0D7-43B3-8078-10D4AF14DD0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97336433"/>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p:cNvSpPr txBox="1">
            <a:spLocks noChangeArrowheads="1"/>
          </p:cNvSpPr>
          <p:nvPr userDrawn="1"/>
        </p:nvSpPr>
        <p:spPr bwMode="auto">
          <a:xfrm>
            <a:off x="8607425" y="6411913"/>
            <a:ext cx="45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defRPr/>
            </a:pPr>
            <a:fld id="{4898914E-90BE-458A-A2B3-7FA9EE85BEE6}" type="slidenum">
              <a:rPr lang="ja-JP" altLang="en-US" sz="2400" i="1" smtClean="0">
                <a:solidFill>
                  <a:srgbClr val="7F7F7F"/>
                </a:solidFill>
                <a:latin typeface="Palatino Linotype" pitchFamily="18" charset="0"/>
                <a:ea typeface="メイリオ" pitchFamily="50" charset="-128"/>
                <a:cs typeface="メイリオ" pitchFamily="50" charset="-128"/>
              </a:rPr>
              <a:pPr algn="r" eaLnBrk="1" hangingPunct="1">
                <a:defRPr/>
              </a:pPr>
              <a:t>‹#›</a:t>
            </a:fld>
            <a:endParaRPr lang="ja-JP" altLang="en-US" sz="2400" i="1" smtClean="0">
              <a:solidFill>
                <a:srgbClr val="7F7F7F"/>
              </a:solidFill>
              <a:latin typeface="Palatino Linotype" pitchFamily="18" charset="0"/>
              <a:ea typeface="メイリオ" pitchFamily="50" charset="-128"/>
              <a:cs typeface="メイリオ" pitchFamily="50" charset="-128"/>
            </a:endParaRPr>
          </a:p>
        </p:txBody>
      </p:sp>
      <p:sp>
        <p:nvSpPr>
          <p:cNvPr id="2" name="タイトル 1"/>
          <p:cNvSpPr>
            <a:spLocks noGrp="1"/>
          </p:cNvSpPr>
          <p:nvPr>
            <p:ph type="title"/>
          </p:nvPr>
        </p:nvSpPr>
        <p:spPr>
          <a:xfrm>
            <a:off x="0" y="0"/>
            <a:ext cx="9144000" cy="620688"/>
          </a:xfrm>
          <a:gradFill>
            <a:gsLst>
              <a:gs pos="0">
                <a:schemeClr val="tx2">
                  <a:lumMod val="50000"/>
                </a:schemeClr>
              </a:gs>
              <a:gs pos="80000">
                <a:schemeClr val="accent1">
                  <a:lumMod val="75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none"/>
        </p:style>
        <p:txBody>
          <a:bodyPr lIns="108000" tIns="108000" bIns="0">
            <a:noAutofit/>
          </a:bodyPr>
          <a:lstStyle>
            <a:lvl1pPr algn="l">
              <a:defRPr sz="3200" b="1">
                <a:solidFill>
                  <a:schemeClr val="bg1"/>
                </a:solidFill>
                <a:latin typeface="Corbel" pitchFamily="34" charset="0"/>
              </a:defRPr>
            </a:lvl1pPr>
          </a:lstStyle>
          <a:p>
            <a:endParaRPr lang="ja-JP" altLang="en-US" dirty="0"/>
          </a:p>
        </p:txBody>
      </p:sp>
      <p:sp>
        <p:nvSpPr>
          <p:cNvPr id="3" name="コンテンツ プレースホルダ 2"/>
          <p:cNvSpPr>
            <a:spLocks noGrp="1"/>
          </p:cNvSpPr>
          <p:nvPr>
            <p:ph idx="1"/>
          </p:nvPr>
        </p:nvSpPr>
        <p:spPr>
          <a:xfrm>
            <a:off x="179514" y="803845"/>
            <a:ext cx="8784976" cy="5217443"/>
          </a:xfrm>
        </p:spPr>
        <p:txBody>
          <a:bodyPr lIns="0">
            <a:normAutofit/>
          </a:bodyPr>
          <a:lstStyle>
            <a:lvl1pPr marL="261938" indent="-261938">
              <a:defRPr sz="2800"/>
            </a:lvl1pPr>
            <a:lvl2pPr marL="536575" indent="-274638">
              <a:defRPr sz="2400"/>
            </a:lvl2pPr>
            <a:lvl3pPr marL="812800" indent="-276225">
              <a:defRPr sz="2000"/>
            </a:lvl3pPr>
            <a:lvl4pPr marL="1085850" indent="-228600">
              <a:tabLst/>
              <a:defRPr sz="1800"/>
            </a:lvl4pPr>
            <a:lvl5pPr marL="1428750" indent="-228600">
              <a:defRPr sz="1800"/>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 3"/>
          <p:cNvSpPr>
            <a:spLocks noGrp="1"/>
          </p:cNvSpPr>
          <p:nvPr>
            <p:ph type="dt" sz="half" idx="10"/>
          </p:nvPr>
        </p:nvSpPr>
        <p:spPr/>
        <p:txBody>
          <a:bodyPr/>
          <a:lstStyle>
            <a:lvl1pPr>
              <a:defRPr/>
            </a:lvl1pPr>
          </a:lstStyle>
          <a:p>
            <a:pPr>
              <a:defRPr/>
            </a:pPr>
            <a:fld id="{A89FB6CD-43E3-4A51-95AA-B53D55C02448}"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4052294266"/>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2265E63A-37B9-4225-A6C3-6F04528BCA0A}"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FCBC6F5-77B2-49F3-9C12-C8A99353258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29251894"/>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247AF90-A187-47EC-8CF1-F1D1E769C75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51FA9263-68E8-4EEA-A9F3-BD64E533AFB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81827902"/>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EA8E469-2F4A-465B-BADE-A4E85562C62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6BC287E4-0F91-4562-A1BE-C7A64691011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69493415"/>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6D17857-24BD-423D-B3A5-C7415E91DC1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4616371-3582-431B-8475-C13D80012CE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7802020"/>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F3EC9EB7-EF59-4A23-AAA3-69067FB5A19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9780EA7-2887-4B57-ADA5-8AD87E0E738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0438922"/>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386DEB5-CDB6-401D-84D6-6A5F266BDFB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BD64669-4E6B-4A61-AD93-28D0031D4E2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2273961"/>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AC34BF5E-176D-4EC8-99EE-2E03B9FD87D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B00D4E1C-61E3-4813-8693-D48D9991CF3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29867252"/>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56D28D7-F717-4D2B-A7AC-F44C31E9468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B03EA6D-7E2C-4EC5-BF9F-1207F0D118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23471608"/>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B34AA94-BB4C-4EAE-AB85-6B11F0ECF07D}"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8AF6192-410E-42F9-95DB-AEFDA3DCBB2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82101498"/>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defRPr/>
            </a:lvl1pPr>
          </a:lstStyle>
          <a:p>
            <a:pPr>
              <a:defRPr/>
            </a:pPr>
            <a:fld id="{78FFFAEF-B0B1-461C-8BBD-ABACD04B433C}"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日付プレースホルダ 7"/>
          <p:cNvSpPr>
            <a:spLocks noGrp="1"/>
          </p:cNvSpPr>
          <p:nvPr>
            <p:ph type="dt" sz="half" idx="11"/>
          </p:nvPr>
        </p:nvSpPr>
        <p:spPr>
          <a:xfrm>
            <a:off x="685800" y="6248400"/>
            <a:ext cx="1905000" cy="457200"/>
          </a:xfrm>
        </p:spPr>
        <p:txBody>
          <a:bodyPr/>
          <a:lstStyle>
            <a:lvl1pPr>
              <a:defRPr/>
            </a:lvl1pPr>
          </a:lstStyle>
          <a:p>
            <a:pPr>
              <a:defRPr/>
            </a:pPr>
            <a:endParaRPr lang="en-US" altLang="ja-JP">
              <a:solidFill>
                <a:prstClr val="black">
                  <a:tint val="75000"/>
                </a:prstClr>
              </a:solidFill>
            </a:endParaRPr>
          </a:p>
        </p:txBody>
      </p:sp>
    </p:spTree>
    <p:extLst>
      <p:ext uri="{BB962C8B-B14F-4D97-AF65-F5344CB8AC3E}">
        <p14:creationId xmlns:p14="http://schemas.microsoft.com/office/powerpoint/2010/main" val="22791390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B65EBCD-CBA8-4110-9960-B59BF63546AA}"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6025463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フッター プレースホルダー 6"/>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スライド番号プレースホルダー 7"/>
          <p:cNvSpPr>
            <a:spLocks noGrp="1"/>
          </p:cNvSpPr>
          <p:nvPr>
            <p:ph type="sldNum" sz="quarter" idx="12"/>
          </p:nvPr>
        </p:nvSpPr>
        <p:spPr>
          <a:xfrm>
            <a:off x="6877050" y="6453188"/>
            <a:ext cx="2133600" cy="404812"/>
          </a:xfrm>
        </p:spPr>
        <p:txBody>
          <a:bodyPr/>
          <a:lstStyle>
            <a:lvl1pPr>
              <a:defRPr/>
            </a:lvl1pPr>
          </a:lstStyle>
          <a:p>
            <a:pPr>
              <a:defRPr/>
            </a:pPr>
            <a:fld id="{8A4CC708-6250-4A56-B6E4-901A262EC33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4624960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F8697E6-96E7-40CF-AB22-97E091FF2F85}"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3B09BA2E-A0D7-43B3-8078-10D4AF14DD0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80225079"/>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p:cNvSpPr txBox="1">
            <a:spLocks noChangeArrowheads="1"/>
          </p:cNvSpPr>
          <p:nvPr userDrawn="1"/>
        </p:nvSpPr>
        <p:spPr bwMode="auto">
          <a:xfrm>
            <a:off x="8607425" y="6411913"/>
            <a:ext cx="45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defRPr/>
            </a:pPr>
            <a:fld id="{4898914E-90BE-458A-A2B3-7FA9EE85BEE6}" type="slidenum">
              <a:rPr lang="ja-JP" altLang="en-US" sz="2400" i="1" smtClean="0">
                <a:solidFill>
                  <a:srgbClr val="7F7F7F"/>
                </a:solidFill>
                <a:latin typeface="Palatino Linotype" pitchFamily="18" charset="0"/>
                <a:ea typeface="メイリオ" pitchFamily="50" charset="-128"/>
                <a:cs typeface="メイリオ" pitchFamily="50" charset="-128"/>
              </a:rPr>
              <a:pPr algn="r" eaLnBrk="1" hangingPunct="1">
                <a:defRPr/>
              </a:pPr>
              <a:t>‹#›</a:t>
            </a:fld>
            <a:endParaRPr lang="ja-JP" altLang="en-US" sz="2400" i="1" smtClean="0">
              <a:solidFill>
                <a:srgbClr val="7F7F7F"/>
              </a:solidFill>
              <a:latin typeface="Palatino Linotype" pitchFamily="18" charset="0"/>
              <a:ea typeface="メイリオ" pitchFamily="50" charset="-128"/>
              <a:cs typeface="メイリオ" pitchFamily="50" charset="-128"/>
            </a:endParaRPr>
          </a:p>
        </p:txBody>
      </p:sp>
      <p:sp>
        <p:nvSpPr>
          <p:cNvPr id="2" name="タイトル 1"/>
          <p:cNvSpPr>
            <a:spLocks noGrp="1"/>
          </p:cNvSpPr>
          <p:nvPr>
            <p:ph type="title"/>
          </p:nvPr>
        </p:nvSpPr>
        <p:spPr>
          <a:xfrm>
            <a:off x="0" y="0"/>
            <a:ext cx="9144000" cy="620688"/>
          </a:xfrm>
          <a:gradFill>
            <a:gsLst>
              <a:gs pos="0">
                <a:schemeClr val="tx2">
                  <a:lumMod val="50000"/>
                </a:schemeClr>
              </a:gs>
              <a:gs pos="80000">
                <a:schemeClr val="accent1">
                  <a:lumMod val="75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none"/>
        </p:style>
        <p:txBody>
          <a:bodyPr lIns="108000" tIns="108000" bIns="0">
            <a:noAutofit/>
          </a:bodyPr>
          <a:lstStyle>
            <a:lvl1pPr algn="l">
              <a:defRPr sz="3200" b="1">
                <a:solidFill>
                  <a:schemeClr val="bg1"/>
                </a:solidFill>
                <a:latin typeface="Corbel" pitchFamily="34" charset="0"/>
              </a:defRPr>
            </a:lvl1pPr>
          </a:lstStyle>
          <a:p>
            <a:endParaRPr lang="ja-JP" altLang="en-US" dirty="0"/>
          </a:p>
        </p:txBody>
      </p:sp>
      <p:sp>
        <p:nvSpPr>
          <p:cNvPr id="3" name="コンテンツ プレースホルダ 2"/>
          <p:cNvSpPr>
            <a:spLocks noGrp="1"/>
          </p:cNvSpPr>
          <p:nvPr>
            <p:ph idx="1"/>
          </p:nvPr>
        </p:nvSpPr>
        <p:spPr>
          <a:xfrm>
            <a:off x="179514" y="803845"/>
            <a:ext cx="8784976" cy="5217443"/>
          </a:xfrm>
        </p:spPr>
        <p:txBody>
          <a:bodyPr lIns="0">
            <a:normAutofit/>
          </a:bodyPr>
          <a:lstStyle>
            <a:lvl1pPr marL="261938" indent="-261938">
              <a:defRPr sz="2800"/>
            </a:lvl1pPr>
            <a:lvl2pPr marL="536575" indent="-274638">
              <a:defRPr sz="2400"/>
            </a:lvl2pPr>
            <a:lvl3pPr marL="812800" indent="-276225">
              <a:defRPr sz="2000"/>
            </a:lvl3pPr>
            <a:lvl4pPr marL="1085850" indent="-228600">
              <a:tabLst/>
              <a:defRPr sz="1800"/>
            </a:lvl4pPr>
            <a:lvl5pPr marL="1428750" indent="-228600">
              <a:defRPr sz="1800"/>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 3"/>
          <p:cNvSpPr>
            <a:spLocks noGrp="1"/>
          </p:cNvSpPr>
          <p:nvPr>
            <p:ph type="dt" sz="half" idx="10"/>
          </p:nvPr>
        </p:nvSpPr>
        <p:spPr/>
        <p:txBody>
          <a:bodyPr/>
          <a:lstStyle>
            <a:lvl1pPr>
              <a:defRPr/>
            </a:lvl1pPr>
          </a:lstStyle>
          <a:p>
            <a:pPr>
              <a:defRPr/>
            </a:pPr>
            <a:fld id="{A89FB6CD-43E3-4A51-95AA-B53D55C02448}"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1718484458"/>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2265E63A-37B9-4225-A6C3-6F04528BCA0A}"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FCBC6F5-77B2-49F3-9C12-C8A99353258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43412835"/>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247AF90-A187-47EC-8CF1-F1D1E769C75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51FA9263-68E8-4EEA-A9F3-BD64E533AFB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59087649"/>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EA8E469-2F4A-465B-BADE-A4E85562C62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6BC287E4-0F91-4562-A1BE-C7A64691011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34079516"/>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6D17857-24BD-423D-B3A5-C7415E91DC1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4616371-3582-431B-8475-C13D80012CE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1630314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F3EC9EB7-EF59-4A23-AAA3-69067FB5A19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9780EA7-2887-4B57-ADA5-8AD87E0E738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41780650"/>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386DEB5-CDB6-401D-84D6-6A5F266BDFB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BD64669-4E6B-4A61-AD93-28D0031D4E2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8363844"/>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AC34BF5E-176D-4EC8-99EE-2E03B9FD87D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B00D4E1C-61E3-4813-8693-D48D9991CF3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7867357"/>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56D28D7-F717-4D2B-A7AC-F44C31E9468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B03EA6D-7E2C-4EC5-BF9F-1207F0D118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4552826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B34AA94-BB4C-4EAE-AB85-6B11F0ECF07D}"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8AF6192-410E-42F9-95DB-AEFDA3DCBB2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63749971"/>
      </p:ext>
    </p:extLst>
  </p:cSld>
  <p:clrMapOvr>
    <a:masterClrMapping/>
  </p:clrMapOvr>
  <p:transition>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defRPr/>
            </a:lvl1pPr>
          </a:lstStyle>
          <a:p>
            <a:pPr>
              <a:defRPr/>
            </a:pPr>
            <a:fld id="{78FFFAEF-B0B1-461C-8BBD-ABACD04B433C}"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日付プレースホルダ 7"/>
          <p:cNvSpPr>
            <a:spLocks noGrp="1"/>
          </p:cNvSpPr>
          <p:nvPr>
            <p:ph type="dt" sz="half" idx="11"/>
          </p:nvPr>
        </p:nvSpPr>
        <p:spPr>
          <a:xfrm>
            <a:off x="685800" y="6248400"/>
            <a:ext cx="1905000" cy="457200"/>
          </a:xfrm>
        </p:spPr>
        <p:txBody>
          <a:bodyPr/>
          <a:lstStyle>
            <a:lvl1pPr>
              <a:defRPr/>
            </a:lvl1pPr>
          </a:lstStyle>
          <a:p>
            <a:pPr>
              <a:defRPr/>
            </a:pPr>
            <a:endParaRPr lang="en-US" altLang="ja-JP">
              <a:solidFill>
                <a:prstClr val="black">
                  <a:tint val="75000"/>
                </a:prstClr>
              </a:solidFill>
            </a:endParaRPr>
          </a:p>
        </p:txBody>
      </p:sp>
    </p:spTree>
    <p:extLst>
      <p:ext uri="{BB962C8B-B14F-4D97-AF65-F5344CB8AC3E}">
        <p14:creationId xmlns:p14="http://schemas.microsoft.com/office/powerpoint/2010/main" val="12861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B65EBCD-CBA8-4110-9960-B59BF63546AA}"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2907028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フッター プレースホルダー 6"/>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スライド番号プレースホルダー 7"/>
          <p:cNvSpPr>
            <a:spLocks noGrp="1"/>
          </p:cNvSpPr>
          <p:nvPr>
            <p:ph type="sldNum" sz="quarter" idx="12"/>
          </p:nvPr>
        </p:nvSpPr>
        <p:spPr>
          <a:xfrm>
            <a:off x="6877050" y="6453188"/>
            <a:ext cx="2133600" cy="404812"/>
          </a:xfrm>
        </p:spPr>
        <p:txBody>
          <a:bodyPr/>
          <a:lstStyle>
            <a:lvl1pPr>
              <a:defRPr/>
            </a:lvl1pPr>
          </a:lstStyle>
          <a:p>
            <a:pPr>
              <a:defRPr/>
            </a:pPr>
            <a:fld id="{8A4CC708-6250-4A56-B6E4-901A262EC33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7259328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04A0D30-31BC-4182-8A24-489F00743946}"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81AE861-0AD0-477F-82BD-F32DBEEAD32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9018004"/>
      </p:ext>
    </p:extLst>
  </p:cSld>
  <p:clrMapOvr>
    <a:masterClrMapping/>
  </p:clrMapOvr>
  <p:transition>
    <p:fade thruBlk="1"/>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テキスト ボックス 3"/>
          <p:cNvSpPr txBox="1">
            <a:spLocks noChangeArrowheads="1"/>
          </p:cNvSpPr>
          <p:nvPr userDrawn="1"/>
        </p:nvSpPr>
        <p:spPr bwMode="auto">
          <a:xfrm>
            <a:off x="8607425" y="6411913"/>
            <a:ext cx="45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defRPr/>
            </a:pPr>
            <a:fld id="{4C2F701D-8395-4C9E-91AF-F6FB245D05F4}" type="slidenum">
              <a:rPr lang="ja-JP" altLang="en-US" sz="2400" i="1" smtClean="0">
                <a:solidFill>
                  <a:srgbClr val="7F7F7F"/>
                </a:solidFill>
                <a:latin typeface="Palatino Linotype" pitchFamily="18" charset="0"/>
                <a:ea typeface="メイリオ" pitchFamily="50" charset="-128"/>
                <a:cs typeface="メイリオ" pitchFamily="50" charset="-128"/>
              </a:rPr>
              <a:pPr algn="r" eaLnBrk="1" hangingPunct="1">
                <a:defRPr/>
              </a:pPr>
              <a:t>‹#›</a:t>
            </a:fld>
            <a:endParaRPr lang="ja-JP" altLang="en-US" sz="2400" i="1" smtClean="0">
              <a:solidFill>
                <a:srgbClr val="7F7F7F"/>
              </a:solidFill>
              <a:latin typeface="Palatino Linotype" pitchFamily="18" charset="0"/>
              <a:ea typeface="メイリオ" pitchFamily="50" charset="-128"/>
              <a:cs typeface="メイリオ" pitchFamily="50" charset="-128"/>
            </a:endParaRPr>
          </a:p>
        </p:txBody>
      </p:sp>
      <p:sp>
        <p:nvSpPr>
          <p:cNvPr id="2" name="タイトル 1"/>
          <p:cNvSpPr>
            <a:spLocks noGrp="1"/>
          </p:cNvSpPr>
          <p:nvPr>
            <p:ph type="title"/>
          </p:nvPr>
        </p:nvSpPr>
        <p:spPr>
          <a:xfrm>
            <a:off x="0" y="0"/>
            <a:ext cx="9144000" cy="620688"/>
          </a:xfrm>
          <a:gradFill>
            <a:gsLst>
              <a:gs pos="0">
                <a:schemeClr val="tx2">
                  <a:lumMod val="50000"/>
                </a:schemeClr>
              </a:gs>
              <a:gs pos="80000">
                <a:schemeClr val="accent1">
                  <a:lumMod val="75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none"/>
        </p:style>
        <p:txBody>
          <a:bodyPr lIns="108000" tIns="108000" bIns="0">
            <a:noAutofit/>
          </a:bodyPr>
          <a:lstStyle>
            <a:lvl1pPr algn="l">
              <a:defRPr sz="3200" b="1">
                <a:solidFill>
                  <a:schemeClr val="bg1"/>
                </a:solidFill>
                <a:latin typeface="Corbel" pitchFamily="34" charset="0"/>
              </a:defRPr>
            </a:lvl1pPr>
          </a:lstStyle>
          <a:p>
            <a:endParaRPr lang="ja-JP" altLang="en-US" dirty="0"/>
          </a:p>
        </p:txBody>
      </p:sp>
      <p:sp>
        <p:nvSpPr>
          <p:cNvPr id="3" name="コンテンツ プレースホルダ 2"/>
          <p:cNvSpPr>
            <a:spLocks noGrp="1"/>
          </p:cNvSpPr>
          <p:nvPr>
            <p:ph idx="1"/>
          </p:nvPr>
        </p:nvSpPr>
        <p:spPr>
          <a:xfrm>
            <a:off x="179514" y="803845"/>
            <a:ext cx="8784976" cy="5217443"/>
          </a:xfrm>
        </p:spPr>
        <p:txBody>
          <a:bodyPr lIns="0">
            <a:normAutofit/>
          </a:bodyPr>
          <a:lstStyle>
            <a:lvl1pPr marL="261938" indent="-261938">
              <a:defRPr sz="2800"/>
            </a:lvl1pPr>
            <a:lvl2pPr marL="536575" indent="-274638">
              <a:defRPr sz="2400"/>
            </a:lvl2pPr>
            <a:lvl3pPr marL="812800" indent="-276225">
              <a:defRPr sz="2000"/>
            </a:lvl3pPr>
            <a:lvl4pPr marL="1085850" indent="-228600">
              <a:tabLst/>
              <a:defRPr sz="1800"/>
            </a:lvl4pPr>
            <a:lvl5pPr marL="1428750" indent="-228600">
              <a:defRPr sz="1800"/>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 3"/>
          <p:cNvSpPr>
            <a:spLocks noGrp="1"/>
          </p:cNvSpPr>
          <p:nvPr>
            <p:ph type="dt" sz="half" idx="10"/>
          </p:nvPr>
        </p:nvSpPr>
        <p:spPr/>
        <p:txBody>
          <a:bodyPr/>
          <a:lstStyle>
            <a:lvl1pPr>
              <a:defRPr/>
            </a:lvl1pPr>
          </a:lstStyle>
          <a:p>
            <a:pPr>
              <a:defRPr/>
            </a:pPr>
            <a:fld id="{4E6DE050-7FDB-4BB6-A29B-FB0704710E2E}"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504685030"/>
      </p:ext>
    </p:extLst>
  </p:cSld>
  <p:clrMapOvr>
    <a:masterClrMapping/>
  </p:clrMapOvr>
  <p:transition>
    <p:fade thruBlk="1"/>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2EC47864-A933-4911-BB0A-36C72E79062B}"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3DCCC19-A327-4CA5-B9E7-EDD543A8455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89545"/>
      </p:ext>
    </p:extLst>
  </p:cSld>
  <p:clrMapOvr>
    <a:masterClrMapping/>
  </p:clrMapOvr>
  <p:transition>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6DE3CCB4-861F-4ACC-A7BA-CE765CCB4DD8}"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EF00720C-FBCA-44D3-934A-7C531A8DA01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97113204"/>
      </p:ext>
    </p:extLst>
  </p:cSld>
  <p:clrMapOvr>
    <a:masterClrMapping/>
  </p:clrMapOvr>
  <p:transition>
    <p:fade thruBlk="1"/>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D7D286D-DC4C-4179-8F1E-AA1B711FE7A7}"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9756F0DD-5266-4A5A-819D-9F6903DBCA1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10324214"/>
      </p:ext>
    </p:extLst>
  </p:cSld>
  <p:clrMapOvr>
    <a:masterClrMapping/>
  </p:clrMapOvr>
  <p:transition>
    <p:fade thruBlk="1"/>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638C7DB8-7FFD-430F-9BD3-F549006110A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B0A7BF77-8404-4433-A982-2EF58953E35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64615618"/>
      </p:ext>
    </p:extLst>
  </p:cSld>
  <p:clrMapOvr>
    <a:masterClrMapping/>
  </p:clrMapOvr>
  <p:transition>
    <p:fade thruBlk="1"/>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147897F9-E3FF-4E7B-9A4C-6045693A0A3D}"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A139E71A-D922-4459-9C13-C2C779C370B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6682303"/>
      </p:ext>
    </p:extLst>
  </p:cSld>
  <p:clrMapOvr>
    <a:masterClrMapping/>
  </p:clrMapOvr>
  <p:transition>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17F6068-5EF8-4826-8A79-031755A8D040}"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70446F9-87F5-44C9-AC2A-BE8A07B5702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27413591"/>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71438"/>
            <a:ext cx="2171700" cy="25050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71438"/>
            <a:ext cx="6362700" cy="25050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E91E430-EB1B-48B1-8740-FCBE6AC9699D}"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8C71FAEA-A937-4123-8D09-215B78CF8F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55789488"/>
      </p:ext>
    </p:extLst>
  </p:cSld>
  <p:clrMapOvr>
    <a:masterClrMapping/>
  </p:clrMapOvr>
  <p:transition>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C35B8BD-E1C5-47F7-907C-6660A3F183F2}"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F36055E-8668-4BC5-92F0-E833BD5A09C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38986954"/>
      </p:ext>
    </p:extLst>
  </p:cSld>
  <p:clrMapOvr>
    <a:masterClrMapping/>
  </p:clrMapOvr>
  <p:transition>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8265F2F-BC05-4E91-ABD6-83C2A50F23A7}"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D5B78F37-F42C-43D8-A475-A5242D8480D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32275784"/>
      </p:ext>
    </p:extLst>
  </p:cSld>
  <p:clrMapOvr>
    <a:masterClrMapping/>
  </p:clrMapOvr>
  <p:transition>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234950" y="0"/>
            <a:ext cx="7766050" cy="7239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39763" y="97790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89475" y="97790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39763" y="3346450"/>
            <a:ext cx="3897312"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89475" y="3346450"/>
            <a:ext cx="3898900" cy="22161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7239000" y="6591300"/>
            <a:ext cx="1905000" cy="457200"/>
          </a:xfrm>
        </p:spPr>
        <p:txBody>
          <a:bodyPr/>
          <a:lstStyle>
            <a:lvl1pPr>
              <a:defRPr/>
            </a:lvl1pPr>
          </a:lstStyle>
          <a:p>
            <a:pPr>
              <a:defRPr/>
            </a:pPr>
            <a:fld id="{7AD68F3F-9310-439E-AD37-9758163D6C73}"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日付プレースホルダ 7"/>
          <p:cNvSpPr>
            <a:spLocks noGrp="1"/>
          </p:cNvSpPr>
          <p:nvPr>
            <p:ph type="dt" sz="half" idx="11"/>
          </p:nvPr>
        </p:nvSpPr>
        <p:spPr>
          <a:xfrm>
            <a:off x="685800" y="6248400"/>
            <a:ext cx="1905000" cy="457200"/>
          </a:xfrm>
        </p:spPr>
        <p:txBody>
          <a:bodyPr/>
          <a:lstStyle>
            <a:lvl1pPr>
              <a:defRPr/>
            </a:lvl1pPr>
          </a:lstStyle>
          <a:p>
            <a:pPr>
              <a:defRPr/>
            </a:pPr>
            <a:endParaRPr lang="en-US" altLang="ja-JP">
              <a:solidFill>
                <a:prstClr val="black">
                  <a:tint val="75000"/>
                </a:prstClr>
              </a:solidFill>
            </a:endParaRPr>
          </a:p>
        </p:txBody>
      </p:sp>
    </p:spTree>
    <p:extLst>
      <p:ext uri="{BB962C8B-B14F-4D97-AF65-F5344CB8AC3E}">
        <p14:creationId xmlns:p14="http://schemas.microsoft.com/office/powerpoint/2010/main" val="18784507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61DDB0-0A2D-4430-A51B-253416CB0DC7}"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565581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フッター プレースホルダー 6"/>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スライド番号プレースホルダー 7"/>
          <p:cNvSpPr>
            <a:spLocks noGrp="1"/>
          </p:cNvSpPr>
          <p:nvPr>
            <p:ph type="sldNum" sz="quarter" idx="12"/>
          </p:nvPr>
        </p:nvSpPr>
        <p:spPr>
          <a:xfrm>
            <a:off x="6877050" y="6453188"/>
            <a:ext cx="2133600" cy="404812"/>
          </a:xfrm>
        </p:spPr>
        <p:txBody>
          <a:bodyPr/>
          <a:lstStyle>
            <a:lvl1pPr>
              <a:defRPr/>
            </a:lvl1pPr>
          </a:lstStyle>
          <a:p>
            <a:pPr>
              <a:defRPr/>
            </a:pPr>
            <a:fld id="{B3C18667-7F1A-42B8-A694-2AB94BFD897C}"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62670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4196EA10-8415-47CE-B48E-CE94149D142F}" type="datetime1">
              <a:rPr lang="ja-JP" altLang="en-US"/>
              <a:pPr>
                <a:defRPr/>
              </a:pPr>
              <a:t>2014/6/12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DACDA07-94AD-4CD6-8082-5694C143ABF1}" type="slidenum">
              <a:rPr lang="ja-JP" altLang="en-US"/>
              <a:pPr>
                <a:defRPr/>
              </a:pPr>
              <a:t>‹#›</a:t>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71438"/>
            <a:ext cx="2171700" cy="25050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71438"/>
            <a:ext cx="6362700" cy="25050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836613"/>
            <a:ext cx="42672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059E6F14-EE48-4743-BA13-17E2794267AA}" type="datetime1">
              <a:rPr lang="ja-JP" altLang="en-US"/>
              <a:pPr>
                <a:defRPr/>
              </a:pPr>
              <a:t>2014/6/12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C7B329B-9E5E-491E-A102-B5F86E79EDEA}" type="slidenum">
              <a:rPr lang="ja-JP" altLang="en-US"/>
              <a:pPr>
                <a:defRPr/>
              </a:pPr>
              <a:t>‹#›</a:t>
            </a:fld>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71438"/>
            <a:ext cx="2171700" cy="25050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71438"/>
            <a:ext cx="6362700" cy="25050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5F6E446-68EA-44FB-ACFB-3EC334465F7E}" type="slidenum">
              <a:rPr lang="en-US" altLang="ja-JP"/>
              <a:pPr>
                <a:defRPr/>
              </a:pPr>
              <a:t>‹#›</a:t>
            </a:fld>
            <a:endParaRPr lang="en-US" altLang="ja-JP"/>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275EE79-7BEE-4735-830C-51DDCAE07EBE}" type="slidenum">
              <a:rPr lang="en-US" altLang="ja-JP"/>
              <a:pPr>
                <a:defRPr/>
              </a:pPr>
              <a:t>‹#›</a:t>
            </a:fld>
            <a:endParaRPr lang="en-US" altLang="ja-JP"/>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A09DF70-23FA-4673-920C-1799FF90C5F1}"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FB0C4196-8B8F-44DC-9083-2842654F9D8C}" type="datetime1">
              <a:rPr lang="ja-JP" altLang="en-US"/>
              <a:pPr>
                <a:defRPr/>
              </a:pPr>
              <a:t>2014/6/12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1EDD817C-B58D-4697-852E-449FD4EB36A4}" type="slidenum">
              <a:rPr lang="ja-JP" altLang="en-US"/>
              <a:pPr>
                <a:defRPr/>
              </a:pPr>
              <a:t>‹#›</a:t>
            </a:fld>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63537F6-53A4-4BFA-AFD3-2B97E8E90B55}" type="slidenum">
              <a:rPr lang="en-US" altLang="ja-JP"/>
              <a:pPr>
                <a:defRPr/>
              </a:pPr>
              <a:t>‹#›</a:t>
            </a:fld>
            <a:endParaRPr lang="en-US"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0FA68F4-C514-42A4-97E2-4C5C877A7912}" type="slidenum">
              <a:rPr lang="en-US" altLang="ja-JP"/>
              <a:pPr>
                <a:defRPr/>
              </a:pPr>
              <a:t>‹#›</a:t>
            </a:fld>
            <a:endParaRPr lang="en-US" altLang="ja-JP"/>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A1C6A6E-2251-412A-8AD3-2960E9FED3DF}" type="slidenum">
              <a:rPr lang="en-US" altLang="ja-JP"/>
              <a:pPr>
                <a:defRPr/>
              </a:pPr>
              <a:t>‹#›</a:t>
            </a:fld>
            <a:endParaRPr lang="en-US" altLang="ja-JP"/>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6498E13-103C-43DB-9E67-50201084338C}" type="slidenum">
              <a:rPr lang="en-US" altLang="ja-JP"/>
              <a:pPr>
                <a:defRPr/>
              </a:pPr>
              <a:t>‹#›</a:t>
            </a:fld>
            <a:endParaRPr lang="en-US"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0CBAB47-1C40-451D-A2AC-9B695B1C8B29}" type="slidenum">
              <a:rPr lang="en-US" altLang="ja-JP"/>
              <a:pPr>
                <a:defRPr/>
              </a:pPr>
              <a:t>‹#›</a:t>
            </a:fld>
            <a:endParaRPr lang="en-US" altLang="ja-JP"/>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69D5689-C3ED-43EC-872B-C7232E2B8D73}" type="slidenum">
              <a:rPr lang="en-US" altLang="ja-JP"/>
              <a:pPr>
                <a:defRPr/>
              </a:pPr>
              <a:t>‹#›</a:t>
            </a:fld>
            <a:endParaRPr lang="en-US" altLang="ja-JP"/>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B0C5DB9-C739-48ED-B613-728A338874E5}" type="slidenum">
              <a:rPr lang="en-US" altLang="ja-JP"/>
              <a:pPr>
                <a:defRPr/>
              </a:pPr>
              <a:t>‹#›</a:t>
            </a:fld>
            <a:endParaRPr lang="en-US" altLang="ja-JP"/>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0F75F3-ABBC-4A50-84E0-689F9336024A}" type="slidenum">
              <a:rPr lang="en-US" altLang="ja-JP"/>
              <a:pPr>
                <a:defRPr/>
              </a:pPr>
              <a:t>‹#›</a:t>
            </a:fld>
            <a:endParaRPr lang="en-US" altLang="ja-JP"/>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FDD9C500-4C66-48A9-9621-54AB752AE830}" type="slidenum">
              <a:rPr lang="en-US" altLang="ja-JP"/>
              <a:pPr>
                <a:defRPr/>
              </a:pPr>
              <a:t>‹#›</a:t>
            </a:fld>
            <a:endParaRPr lang="en-US" altLang="ja-JP"/>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026216-C248-4410-95DA-C41D088F2EEB}"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3C3AB26F-0104-4527-8008-5E317646A861}" type="datetime1">
              <a:rPr lang="ja-JP" altLang="en-US"/>
              <a:pPr>
                <a:defRPr/>
              </a:pPr>
              <a:t>2014/6/12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8369A561-4FD4-407C-ADFC-A097F5DACD83}" type="slidenum">
              <a:rPr lang="ja-JP" altLang="en-US"/>
              <a:pPr>
                <a:defRPr/>
              </a:pPr>
              <a:t>‹#›</a:t>
            </a:fld>
            <a:endParaRPr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F49867C-46D4-4533-BED6-8A8FA1456AC0}" type="slidenum">
              <a:rPr lang="en-US" altLang="ja-JP"/>
              <a:pPr>
                <a:defRPr/>
              </a:pPr>
              <a:t>‹#›</a:t>
            </a:fld>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11CB9EB-C6F5-44A5-B971-A4EC02500A75}" type="slidenum">
              <a:rPr lang="en-US" altLang="ja-JP"/>
              <a:pPr>
                <a:defRPr/>
              </a:pPr>
              <a:t>‹#›</a:t>
            </a:fld>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E4440FD-9551-440C-A877-7AE7F1FE63EF}" type="slidenum">
              <a:rPr lang="en-US" altLang="ja-JP"/>
              <a:pPr>
                <a:defRPr/>
              </a:pPr>
              <a:t>‹#›</a:t>
            </a:fld>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B3AE56C6-037D-4A49-980D-7CB66CA3910F}" type="slidenum">
              <a:rPr lang="en-US" altLang="ja-JP"/>
              <a:pPr>
                <a:defRPr/>
              </a:pPr>
              <a:t>‹#›</a:t>
            </a:fld>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35CA011-D7CA-44E8-84BC-B4B07691F48B}" type="slidenum">
              <a:rPr lang="en-US" altLang="ja-JP"/>
              <a:pPr>
                <a:defRPr/>
              </a:pPr>
              <a:t>‹#›</a:t>
            </a:fld>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2226F97-9E9A-47A6-8987-4FDE08AF8E70}" type="slidenum">
              <a:rPr lang="en-US" altLang="ja-JP"/>
              <a:pPr>
                <a:defRPr/>
              </a:pPr>
              <a:t>‹#›</a:t>
            </a:fld>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42A9E5A-0207-409B-A793-CA906D4EA58E}" type="slidenum">
              <a:rPr lang="en-US" altLang="ja-JP"/>
              <a:pPr>
                <a:defRPr/>
              </a:pPr>
              <a:t>‹#›</a:t>
            </a:fld>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BCCDF99-9329-4748-B92B-A79D77E55657}" type="slidenum">
              <a:rPr lang="en-US" altLang="ja-JP"/>
              <a:pPr>
                <a:defRPr/>
              </a:pPr>
              <a:t>‹#›</a:t>
            </a:fld>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08E4F97-CCF7-4EA6-95D9-B96C229009F5}" type="slidenum">
              <a:rPr lang="en-US" altLang="ja-JP"/>
              <a:pPr>
                <a:defRPr/>
              </a:pPr>
              <a:t>‹#›</a:t>
            </a:fld>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138ED5F-AEDD-4D40-9E44-71D1B216B0F6}"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D731BC57-C421-413F-8464-D5AC6B1A8C5E}" type="datetime1">
              <a:rPr lang="ja-JP" altLang="en-US"/>
              <a:pPr>
                <a:defRPr/>
              </a:pPr>
              <a:t>2014/6/12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B74564DF-4B1E-4734-8A3C-86FA52AB1C76}" type="slidenum">
              <a:rPr lang="ja-JP" altLang="en-US"/>
              <a:pPr>
                <a:defRPr/>
              </a:pPr>
              <a:t>‹#›</a:t>
            </a:fld>
            <a:endParaRPr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CB610CBC-CDA4-4B11-AD91-4F7F139590DD}" type="slidenum">
              <a:rPr lang="en-US" altLang="ja-JP"/>
              <a:pPr>
                <a:defRPr/>
              </a:pPr>
              <a:t>‹#›</a:t>
            </a:fld>
            <a:endParaRPr lang="en-US" altLang="ja-JP"/>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4BC77AD-098E-4651-AD56-D5E0CFAE2B89}" type="slidenum">
              <a:rPr lang="en-US" altLang="ja-JP"/>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D77EAB6-2019-470F-A65E-1D34905475CE}" type="slidenum">
              <a:rPr lang="en-US" altLang="ja-JP"/>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F031CC4-13DA-4FDC-BDCF-D1CC81E40236}" type="slidenum">
              <a:rPr lang="en-US" altLang="ja-JP"/>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5FFC9B7-9071-49BE-9B2E-AEC080EE644E}" type="slidenum">
              <a:rPr lang="en-US" altLang="ja-JP"/>
              <a:pPr>
                <a:defRPr/>
              </a:pPr>
              <a:t>‹#›</a:t>
            </a:fld>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B73AB67-709B-4A5E-A7DB-3F05B08A4433}" type="slidenum">
              <a:rPr lang="en-US" altLang="ja-JP"/>
              <a:pPr>
                <a:defRPr/>
              </a:pPr>
              <a:t>‹#›</a:t>
            </a:fld>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52DB86D-4107-4436-AC6A-7D1FB2A6D597}" type="slidenum">
              <a:rPr lang="en-US" altLang="ja-JP"/>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C1A3A3C-D5F0-4048-9AF6-8ED4182E003E}" type="slidenum">
              <a:rPr lang="en-US" altLang="ja-JP"/>
              <a:pPr>
                <a:defRPr/>
              </a:pPr>
              <a:t>‹#›</a:t>
            </a:fld>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CBEFC2-6D73-49DF-B25E-24C5F1E15E01}" type="slidenum">
              <a:rPr lang="en-US" altLang="ja-JP"/>
              <a:pPr>
                <a:defRPr/>
              </a:pPr>
              <a:t>‹#›</a:t>
            </a:fld>
            <a:endParaRPr lang="en-US" altLang="ja-JP"/>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FC865D2-55CD-4367-A267-BAF96C8A3DA5}"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9653D65-A6C7-4DDE-87BD-A8904829C513}" type="datetime1">
              <a:rPr lang="ja-JP" altLang="en-US"/>
              <a:pPr>
                <a:defRPr/>
              </a:pPr>
              <a:t>2014/6/12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6B3AAF0-2E74-4072-B670-22BEEA0EDAC9}" type="slidenum">
              <a:rPr lang="ja-JP" altLang="en-US"/>
              <a:pPr>
                <a:defRPr/>
              </a:pPr>
              <a:t>‹#›</a:t>
            </a:fld>
            <a:endParaRPr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B6857B-E922-437A-86AC-7F07899ECB33}" type="slidenum">
              <a:rPr lang="en-US" altLang="ja-JP"/>
              <a:pPr>
                <a:defRPr/>
              </a:pPr>
              <a:t>‹#›</a:t>
            </a:fld>
            <a:endParaRPr lang="en-US" altLang="ja-JP"/>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6C193A9-EB59-49F5-B1B6-421C36D6A473}" type="slidenum">
              <a:rPr lang="en-US" altLang="ja-JP"/>
              <a:pPr>
                <a:defRPr/>
              </a:pPr>
              <a:t>‹#›</a:t>
            </a:fld>
            <a:endParaRPr lang="en-US" altLang="ja-JP"/>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F949842-E562-4D27-8E5F-F043A3154179}" type="slidenum">
              <a:rPr lang="en-US" altLang="ja-JP"/>
              <a:pPr>
                <a:defRPr/>
              </a:pPr>
              <a:t>‹#›</a:t>
            </a:fld>
            <a:endParaRPr lang="en-US" altLang="ja-JP"/>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4950" y="0"/>
            <a:ext cx="7766050" cy="7239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39763" y="977900"/>
            <a:ext cx="3897312"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9475" y="977900"/>
            <a:ext cx="3898900" cy="458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7239000" y="6591300"/>
            <a:ext cx="1905000" cy="457200"/>
          </a:xfrm>
        </p:spPr>
        <p:txBody>
          <a:bodyPr/>
          <a:lstStyle>
            <a:lvl1pPr>
              <a:defRPr/>
            </a:lvl1pPr>
          </a:lstStyle>
          <a:p>
            <a:pPr>
              <a:defRPr/>
            </a:pPr>
            <a:fld id="{D09DE516-F96A-47CC-AE50-2A1A74714D28}" type="slidenum">
              <a:rPr lang="en-US" altLang="ja-JP"/>
              <a:pPr>
                <a:defRPr/>
              </a:pPr>
              <a:t>‹#›</a:t>
            </a:fld>
            <a:endParaRPr lang="en-US" altLang="ja-JP"/>
          </a:p>
        </p:txBody>
      </p:sp>
      <p:sp>
        <p:nvSpPr>
          <p:cNvPr id="6" name="日付プレースホルダ 5"/>
          <p:cNvSpPr>
            <a:spLocks noGrp="1"/>
          </p:cNvSpPr>
          <p:nvPr>
            <p:ph type="dt" sz="half" idx="11"/>
          </p:nvPr>
        </p:nvSpPr>
        <p:spPr>
          <a:xfrm>
            <a:off x="685800" y="6248400"/>
            <a:ext cx="1905000" cy="457200"/>
          </a:xfrm>
        </p:spPr>
        <p:txBody>
          <a:bodyPr/>
          <a:lstStyle>
            <a:lvl1pPr>
              <a:defRPr/>
            </a:lvl1pPr>
          </a:lstStyle>
          <a:p>
            <a:pPr>
              <a:defRPr/>
            </a:pPr>
            <a:endParaRPr lang="en-US" altLang="ja-JP"/>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E64DB69-4D8A-4592-A4C8-13B504BCF6D0}" type="slidenum">
              <a:rPr lang="en-US" altLang="ja-JP"/>
              <a:pPr>
                <a:defRPr/>
              </a:pPr>
              <a:t>‹#›</a:t>
            </a:fld>
            <a:endParaRPr lang="en-US" altLang="ja-JP"/>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133B731-793C-419A-811A-030085021E92}" type="slidenum">
              <a:rPr lang="en-US" altLang="ja-JP"/>
              <a:pPr>
                <a:defRPr/>
              </a:pPr>
              <a:t>‹#›</a:t>
            </a:fld>
            <a:endParaRPr lang="en-US" altLang="ja-JP"/>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914E23E-1EF5-4494-BD75-3627EC4A345A}" type="slidenum">
              <a:rPr lang="en-US" altLang="ja-JP"/>
              <a:pPr>
                <a:defRPr/>
              </a:pPr>
              <a:t>‹#›</a:t>
            </a:fld>
            <a:endParaRPr lang="en-US" altLang="ja-JP"/>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D1FBB70-8878-404E-90C3-9AEB0FA38F81}" type="slidenum">
              <a:rPr lang="en-US" altLang="ja-JP"/>
              <a:pPr>
                <a:defRPr/>
              </a:pPr>
              <a:t>‹#›</a:t>
            </a:fld>
            <a:endParaRPr lang="en-US" altLang="ja-JP"/>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5A8D638-E464-483D-BE3A-C66E83EFDA9A}" type="slidenum">
              <a:rPr lang="en-US" altLang="ja-JP"/>
              <a:pPr>
                <a:defRPr/>
              </a:pPr>
              <a:t>‹#›</a:t>
            </a:fld>
            <a:endParaRPr lang="en-US" altLang="ja-JP"/>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A14926A-DA9D-4F12-946C-86489733EBF2}"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A90FEE00-7F83-4F02-B10F-87FB899B85EB}" type="datetime1">
              <a:rPr lang="ja-JP" altLang="en-US"/>
              <a:pPr>
                <a:defRPr/>
              </a:pPr>
              <a:t>2014/6/12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56FB2725-DE64-42F2-86E3-9D1E776CFB4A}" type="slidenum">
              <a:rPr lang="ja-JP" altLang="en-US"/>
              <a:pPr>
                <a:defRPr/>
              </a:pPr>
              <a:t>‹#›</a:t>
            </a:fld>
            <a:endParaRPr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61FE66B-F388-44DD-91AC-839AA7927534}" type="slidenum">
              <a:rPr lang="en-US" altLang="ja-JP"/>
              <a:pPr>
                <a:defRPr/>
              </a:pPr>
              <a:t>‹#›</a:t>
            </a:fld>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02FAFE5-0C5A-4ED9-A9B8-627C6F8F4880}" type="slidenum">
              <a:rPr lang="en-US" altLang="ja-JP"/>
              <a:pPr>
                <a:defRPr/>
              </a:pPr>
              <a:t>‹#›</a:t>
            </a:fld>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460CD55-6441-4A18-86DE-E8570466FE2F}" type="slidenum">
              <a:rPr lang="en-US" altLang="ja-JP"/>
              <a:pPr>
                <a:defRPr/>
              </a:pPr>
              <a:t>‹#›</a:t>
            </a:fld>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7570B8E-9851-427A-9A2E-4A2302278020}" type="slidenum">
              <a:rPr lang="en-US" altLang="ja-JP"/>
              <a:pPr>
                <a:defRPr/>
              </a:pPr>
              <a:t>‹#›</a:t>
            </a:fld>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9428E2-921C-4315-B797-983ED93DF169}" type="slidenum">
              <a:rPr lang="en-US" altLang="ja-JP"/>
              <a:pPr>
                <a:defRPr/>
              </a:pPr>
              <a:t>‹#›</a:t>
            </a:fld>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F0A59E42-8AC9-4D34-8D19-B0905C542CB7}" type="slidenum">
              <a:rPr lang="en-US" altLang="ja-JP"/>
              <a:pPr>
                <a:defRPr/>
              </a:pPr>
              <a:t>‹#›</a:t>
            </a:fld>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B0EECCD4-FA76-46DD-88AE-6F7FF84F46EF}"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D9ED7282-DA76-4773-BBC7-40A3BF19DF43}" type="slidenum">
              <a:rPr lang="en-US" altLang="ja-JP"/>
              <a:pPr>
                <a:defRPr/>
              </a:pPr>
              <a:t>‹#›</a:t>
            </a:fld>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1">
                <a:latin typeface="Arial" charset="0"/>
              </a:defRPr>
            </a:lvl1pPr>
          </a:lstStyle>
          <a:p>
            <a:pPr>
              <a:defRPr/>
            </a:pPr>
            <a:fld id="{080A8ECF-212D-44A7-A73B-14B5B8E90EBE}"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kumimoji="1">
                <a:latin typeface="Arial" charset="0"/>
              </a:defRPr>
            </a:lvl1pPr>
          </a:lstStyle>
          <a:p>
            <a:pPr>
              <a:defRPr/>
            </a:pPr>
            <a:fld id="{C2271AE6-E5A5-42F5-9615-2EFD12504442}" type="slidenum">
              <a:rPr lang="en-US" altLang="ja-JP"/>
              <a:pPr>
                <a:defRPr/>
              </a:pPr>
              <a:t>‹#›</a:t>
            </a:fld>
            <a:endParaRPr lang="en-US" altLang="ja-JP"/>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lgn="l">
              <a:defRPr kumimoji="1">
                <a:latin typeface="Arial" charset="0"/>
              </a:defRPr>
            </a:lvl1pPr>
          </a:lstStyle>
          <a:p>
            <a:pPr>
              <a:defRPr/>
            </a:pPr>
            <a:fld id="{238B2739-E54D-47C5-83C7-1335692E0670}" type="datetime1">
              <a:rPr lang="en-US" altLang="ja-JP"/>
              <a:pPr>
                <a:defRPr/>
              </a:pPr>
              <a:t>6/12/2014</a:t>
            </a:fld>
            <a:endParaRPr lang="en-US" altLang="ja-JP"/>
          </a:p>
        </p:txBody>
      </p:sp>
      <p:sp>
        <p:nvSpPr>
          <p:cNvPr id="5" name="フッター プレースホルダ 4"/>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lgn="r">
              <a:defRPr kumimoji="1">
                <a:latin typeface="Arial" charset="0"/>
              </a:defRPr>
            </a:lvl1pPr>
          </a:lstStyle>
          <a:p>
            <a:pPr>
              <a:defRPr/>
            </a:pPr>
            <a:fld id="{BB157480-705D-4742-8B92-1085B1F88CF9}" type="slidenum">
              <a:rPr lang="en-US" altLang="ja-JP"/>
              <a:pPr>
                <a:defRPr/>
              </a:pPr>
              <a:t>‹#›</a:t>
            </a:fld>
            <a:endParaRPr lang="en-US" altLang="ja-JP"/>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lgn="l">
              <a:defRPr kumimoji="1">
                <a:latin typeface="Arial" charset="0"/>
              </a:defRPr>
            </a:lvl1pPr>
          </a:lstStyle>
          <a:p>
            <a:pPr>
              <a:defRPr/>
            </a:pPr>
            <a:fld id="{89361093-E19F-420D-A81E-F3293243214B}" type="datetime1">
              <a:rPr lang="en-US" altLang="ja-JP"/>
              <a:pPr>
                <a:defRPr/>
              </a:pPr>
              <a:t>6/12/2014</a:t>
            </a:fld>
            <a:endParaRPr lang="en-US" altLang="ja-JP"/>
          </a:p>
        </p:txBody>
      </p:sp>
      <p:sp>
        <p:nvSpPr>
          <p:cNvPr id="6" name="フッター プレースホルダ 5"/>
          <p:cNvSpPr>
            <a:spLocks noGrp="1"/>
          </p:cNvSpPr>
          <p:nvPr>
            <p:ph type="ftr" sz="quarter" idx="11"/>
          </p:nvPr>
        </p:nvSpPr>
        <p:spPr/>
        <p:txBody>
          <a:bodyPr/>
          <a:lstStyle>
            <a:lvl1pPr algn="ctr" fontAlgn="base">
              <a:spcBef>
                <a:spcPct val="0"/>
              </a:spcBef>
              <a:spcAft>
                <a:spcPct val="0"/>
              </a:spcAft>
              <a:defRPr kumimoji="1">
                <a:solidFill>
                  <a:prstClr val="black">
                    <a:tint val="75000"/>
                  </a:prstClr>
                </a:solidFill>
                <a:latin typeface="Arial" charset="0"/>
                <a:ea typeface="ＭＳ Ｐゴシック" pitchFamily="50" charset="-128"/>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lgn="r">
              <a:defRPr kumimoji="1">
                <a:latin typeface="Arial" charset="0"/>
              </a:defRPr>
            </a:lvl1pPr>
          </a:lstStyle>
          <a:p>
            <a:pPr>
              <a:defRPr/>
            </a:pPr>
            <a:fld id="{594AB027-C748-4477-903A-B69743323911}"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1.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3.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theme" Target="../theme/theme14.xml"/><Relationship Id="rId5" Type="http://schemas.openxmlformats.org/officeDocument/2006/relationships/slideLayout" Target="../slideLayouts/slideLayout178.xml"/><Relationship Id="rId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6.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17.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heme" Target="../theme/theme18.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theme" Target="../theme/theme19.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theme" Target="../theme/theme9.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ea typeface="ＭＳ Ｐゴシック" pitchFamily="-106" charset="-128"/>
              </a:defRPr>
            </a:lvl1pPr>
          </a:lstStyle>
          <a:p>
            <a:pPr>
              <a:defRPr/>
            </a:pPr>
            <a:fld id="{D8903C94-E775-4E3E-9636-31240954DBDB}" type="datetime1">
              <a:rPr lang="ja-JP" altLang="en-US"/>
              <a:pPr>
                <a:defRPr/>
              </a:pPr>
              <a:t>2014/6/12</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ea typeface="ＭＳ Ｐゴシック" pitchFamily="-106" charset="-128"/>
              </a:defRPr>
            </a:lvl1pPr>
          </a:lstStyle>
          <a:p>
            <a:pPr>
              <a:defRPr/>
            </a:pPr>
            <a:fld id="{43CB27BF-7E13-4A5E-9C89-F1F297B345B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977" r:id="rId12"/>
    <p:sldLayoutId id="2147489049" r:id="rId13"/>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62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638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38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106" charset="0"/>
                <a:ea typeface="ＭＳ Ｐゴシック" pitchFamily="-106" charset="-128"/>
              </a:defRPr>
            </a:lvl1pPr>
          </a:lstStyle>
          <a:p>
            <a:pPr>
              <a:defRPr/>
            </a:pPr>
            <a:fld id="{106286A9-5849-4E04-935A-A0310FD48089}" type="datetime1">
              <a:rPr lang="en-US" altLang="ja-JP"/>
              <a:pPr>
                <a:defRPr/>
              </a:pPr>
              <a:t>6/12/2014</a:t>
            </a:fld>
            <a:endParaRPr lang="en-US" altLang="ja-JP">
              <a:solidFill>
                <a:srgbClr val="1F497D"/>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1F497D"/>
                </a:solidFill>
                <a:latin typeface="Calibri"/>
                <a:ea typeface="+mn-ea"/>
                <a:cs typeface="+mn-cs"/>
              </a:defRPr>
            </a:lvl1pPr>
          </a:lstStyle>
          <a:p>
            <a:pPr>
              <a:defRPr/>
            </a:pPr>
            <a:endParaRPr 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106" charset="0"/>
                <a:ea typeface="ＭＳ Ｐゴシック" pitchFamily="-106" charset="-128"/>
              </a:defRPr>
            </a:lvl1pPr>
          </a:lstStyle>
          <a:p>
            <a:pPr>
              <a:defRPr/>
            </a:pPr>
            <a:fld id="{6DCA5E27-A08B-45AA-B8B0-0F5EE173D8BE}" type="slidenum">
              <a:rPr lang="en-US" altLang="ja-JP"/>
              <a:pPr>
                <a:defRPr/>
              </a:pPr>
              <a:t>‹#›</a:t>
            </a:fld>
            <a:endParaRPr lang="en-US" altLang="ja-JP" sz="1400" b="1">
              <a:solidFill>
                <a:srgbClr val="FFFFFF"/>
              </a:solidFill>
            </a:endParaRPr>
          </a:p>
        </p:txBody>
      </p:sp>
    </p:spTree>
  </p:cSld>
  <p:clrMap bg1="lt1" tx1="dk1" bg2="lt2" tx2="dk2" accent1="accent1" accent2="accent2" accent3="accent3" accent4="accent4" accent5="accent5" accent6="accent6" hlink="hlink" folHlink="folHlink"/>
  <p:sldLayoutIdLst>
    <p:sldLayoutId id="2147489001" r:id="rId1"/>
    <p:sldLayoutId id="2147489002" r:id="rId2"/>
    <p:sldLayoutId id="2147489003" r:id="rId3"/>
    <p:sldLayoutId id="2147489004" r:id="rId4"/>
    <p:sldLayoutId id="2147489005" r:id="rId5"/>
    <p:sldLayoutId id="2147489006" r:id="rId6"/>
    <p:sldLayoutId id="2147489007" r:id="rId7"/>
    <p:sldLayoutId id="2147489008" r:id="rId8"/>
    <p:sldLayoutId id="2147489009" r:id="rId9"/>
    <p:sldLayoutId id="2147489010" r:id="rId10"/>
    <p:sldLayoutId id="2147489011" r:id="rId11"/>
    <p:sldLayoutId id="2147489012" r:id="rId12"/>
    <p:sldLayoutId id="2147489013" r:id="rId13"/>
    <p:sldLayoutId id="2147489014" r:id="rId14"/>
    <p:sldLayoutId id="2147489015" r:id="rId15"/>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410"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7411"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106" charset="0"/>
                <a:ea typeface="ＭＳ Ｐゴシック" pitchFamily="-106" charset="-128"/>
              </a:defRPr>
            </a:lvl1pPr>
          </a:lstStyle>
          <a:p>
            <a:pPr>
              <a:defRPr/>
            </a:pPr>
            <a:fld id="{A6B3215A-EB0F-4F7E-9AEA-3D4284201741}" type="datetime1">
              <a:rPr lang="en-US" altLang="ja-JP"/>
              <a:pPr>
                <a:defRPr/>
              </a:pPr>
              <a:t>6/12/2014</a:t>
            </a:fld>
            <a:endParaRPr lang="en-US" altLang="ja-JP">
              <a:solidFill>
                <a:srgbClr val="1F497D"/>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1F497D"/>
                </a:solidFill>
                <a:latin typeface="Calibri"/>
                <a:ea typeface="+mn-ea"/>
                <a:cs typeface="+mn-cs"/>
              </a:defRPr>
            </a:lvl1pPr>
          </a:lstStyle>
          <a:p>
            <a:pPr>
              <a:defRPr/>
            </a:pPr>
            <a:endParaRPr 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106" charset="0"/>
                <a:ea typeface="ＭＳ Ｐゴシック" pitchFamily="-106" charset="-128"/>
              </a:defRPr>
            </a:lvl1pPr>
          </a:lstStyle>
          <a:p>
            <a:pPr>
              <a:defRPr/>
            </a:pPr>
            <a:fld id="{C8A5561F-4CC2-4327-AFFE-EFEECE1F4DCC}" type="slidenum">
              <a:rPr lang="en-US" altLang="ja-JP"/>
              <a:pPr>
                <a:defRPr/>
              </a:pPr>
              <a:t>‹#›</a:t>
            </a:fld>
            <a:endParaRPr lang="en-US" altLang="ja-JP" sz="1400" b="1">
              <a:solidFill>
                <a:srgbClr val="FFFFFF"/>
              </a:solidFill>
            </a:endParaRPr>
          </a:p>
        </p:txBody>
      </p:sp>
    </p:spTree>
  </p:cSld>
  <p:clrMap bg1="dk1" tx1="lt1" bg2="dk2" tx2="lt2" accent1="accent1" accent2="accent2" accent3="accent3" accent4="accent4" accent5="accent5" accent6="accent6" hlink="hlink" folHlink="folHlink"/>
  <p:sldLayoutIdLst>
    <p:sldLayoutId id="2147489016" r:id="rId1"/>
    <p:sldLayoutId id="2147489017" r:id="rId2"/>
    <p:sldLayoutId id="2147489018" r:id="rId3"/>
    <p:sldLayoutId id="2147489019" r:id="rId4"/>
    <p:sldLayoutId id="2147489020" r:id="rId5"/>
    <p:sldLayoutId id="2147489021" r:id="rId6"/>
    <p:sldLayoutId id="2147489022" r:id="rId7"/>
    <p:sldLayoutId id="2147489023" r:id="rId8"/>
    <p:sldLayoutId id="2147489024" r:id="rId9"/>
    <p:sldLayoutId id="2147489025" r:id="rId10"/>
    <p:sldLayoutId id="2147489026" r:id="rId11"/>
    <p:sldLayoutId id="2147489028" r:id="rId12"/>
    <p:sldLayoutId id="2147489029" r:id="rId13"/>
    <p:sldLayoutId id="2147489030" r:id="rId14"/>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AutoShape 2"/>
          <p:cNvSpPr>
            <a:spLocks noChangeArrowheads="1"/>
          </p:cNvSpPr>
          <p:nvPr/>
        </p:nvSpPr>
        <p:spPr bwMode="auto">
          <a:xfrm flipH="1">
            <a:off x="1979613" y="5661025"/>
            <a:ext cx="7164387"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16387" name="Rectangle 3"/>
          <p:cNvSpPr>
            <a:spLocks noChangeArrowheads="1"/>
          </p:cNvSpPr>
          <p:nvPr/>
        </p:nvSpPr>
        <p:spPr bwMode="auto">
          <a:xfrm>
            <a:off x="107950" y="422275"/>
            <a:ext cx="8928100" cy="6308725"/>
          </a:xfrm>
          <a:prstGeom prst="rect">
            <a:avLst/>
          </a:prstGeom>
          <a:solidFill>
            <a:schemeClr val="bg1"/>
          </a:solidFill>
          <a:ln w="28575">
            <a:solidFill>
              <a:srgbClr val="99CCFF"/>
            </a:solidFill>
            <a:miter lim="800000"/>
            <a:headEnd/>
            <a:tailEnd/>
          </a:ln>
        </p:spPr>
        <p:txBody>
          <a:bodyPr/>
          <a:lstStyle/>
          <a:p>
            <a:pPr algn="ctr">
              <a:defRPr/>
            </a:pPr>
            <a:endParaRPr lang="ja-JP" altLang="en-US" sz="2800">
              <a:solidFill>
                <a:srgbClr val="000000"/>
              </a:solidFill>
              <a:latin typeface="ＭＳ Ｐゴシック" pitchFamily="50" charset="-128"/>
            </a:endParaRPr>
          </a:p>
        </p:txBody>
      </p:sp>
      <p:sp>
        <p:nvSpPr>
          <p:cNvPr id="18436" name="Rectangle 4"/>
          <p:cNvSpPr>
            <a:spLocks noGrp="1" noChangeArrowheads="1"/>
          </p:cNvSpPr>
          <p:nvPr>
            <p:ph type="title"/>
          </p:nvPr>
        </p:nvSpPr>
        <p:spPr bwMode="auto">
          <a:xfrm>
            <a:off x="971550" y="528638"/>
            <a:ext cx="7921625" cy="415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437" name="Rectangle 5"/>
          <p:cNvSpPr>
            <a:spLocks noGrp="1" noChangeArrowheads="1"/>
          </p:cNvSpPr>
          <p:nvPr>
            <p:ph type="body" idx="1"/>
          </p:nvPr>
        </p:nvSpPr>
        <p:spPr bwMode="auto">
          <a:xfrm>
            <a:off x="685800" y="1025525"/>
            <a:ext cx="7772400" cy="5070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198" name="Rectangle 6"/>
          <p:cNvSpPr>
            <a:spLocks noGrp="1" noChangeArrowheads="1"/>
          </p:cNvSpPr>
          <p:nvPr>
            <p:ph type="dt" sz="half" idx="2"/>
          </p:nvPr>
        </p:nvSpPr>
        <p:spPr bwMode="auto">
          <a:xfrm>
            <a:off x="685800" y="6248400"/>
            <a:ext cx="19050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pitchFamily="18" charset="0"/>
              </a:defRPr>
            </a:lvl1pPr>
          </a:lstStyle>
          <a:p>
            <a:pPr>
              <a:defRPr/>
            </a:pPr>
            <a:fld id="{6AF0D9A7-8E2D-4499-AD18-345137FCD592}" type="datetime1">
              <a:rPr lang="ja-JP" altLang="en-US"/>
              <a:pPr>
                <a:defRPr/>
              </a:pPr>
              <a:t>2014/6/12</a:t>
            </a:fld>
            <a:endParaRPr lang="en-US" altLang="ja-JP"/>
          </a:p>
        </p:txBody>
      </p:sp>
      <p:sp>
        <p:nvSpPr>
          <p:cNvPr id="8199" name="Rectangle 7"/>
          <p:cNvSpPr>
            <a:spLocks noGrp="1" noChangeArrowheads="1"/>
          </p:cNvSpPr>
          <p:nvPr>
            <p:ph type="ftr" sz="quarter" idx="3"/>
          </p:nvPr>
        </p:nvSpPr>
        <p:spPr bwMode="auto">
          <a:xfrm>
            <a:off x="3124200" y="6248400"/>
            <a:ext cx="2895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pitchFamily="18" charset="0"/>
              </a:defRPr>
            </a:lvl1pPr>
          </a:lstStyle>
          <a:p>
            <a:pPr>
              <a:defRPr/>
            </a:pPr>
            <a:endParaRPr lang="en-US" altLang="ja-JP"/>
          </a:p>
        </p:txBody>
      </p:sp>
      <p:grpSp>
        <p:nvGrpSpPr>
          <p:cNvPr id="18440" name="Group 8"/>
          <p:cNvGrpSpPr>
            <a:grpSpLocks/>
          </p:cNvGrpSpPr>
          <p:nvPr/>
        </p:nvGrpSpPr>
        <p:grpSpPr bwMode="auto">
          <a:xfrm>
            <a:off x="250825" y="485775"/>
            <a:ext cx="544513" cy="539750"/>
            <a:chOff x="334" y="280"/>
            <a:chExt cx="938" cy="931"/>
          </a:xfrm>
        </p:grpSpPr>
        <p:sp>
          <p:nvSpPr>
            <p:cNvPr id="16395" name="AutoShape 9"/>
            <p:cNvSpPr>
              <a:spLocks noChangeArrowheads="1"/>
            </p:cNvSpPr>
            <p:nvPr/>
          </p:nvSpPr>
          <p:spPr bwMode="auto">
            <a:xfrm rot="-8163681">
              <a:off x="334" y="365"/>
              <a:ext cx="900" cy="84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568 w 21600"/>
                <a:gd name="T13" fmla="*/ 0 h 21600"/>
                <a:gd name="T14" fmla="*/ 19032 w 21600"/>
                <a:gd name="T15" fmla="*/ 3983 h 21600"/>
              </a:gdLst>
              <a:ahLst/>
              <a:cxnLst>
                <a:cxn ang="T8">
                  <a:pos x="T0" y="T1"/>
                </a:cxn>
                <a:cxn ang="T9">
                  <a:pos x="T2" y="T3"/>
                </a:cxn>
                <a:cxn ang="T10">
                  <a:pos x="T4" y="T5"/>
                </a:cxn>
                <a:cxn ang="T11">
                  <a:pos x="T6" y="T7"/>
                </a:cxn>
              </a:cxnLst>
              <a:rect l="T12" t="T13" r="T14" b="T15"/>
              <a:pathLst>
                <a:path w="21600" h="21600">
                  <a:moveTo>
                    <a:pt x="4348" y="2479"/>
                  </a:moveTo>
                  <a:cubicBezTo>
                    <a:pt x="6194" y="1047"/>
                    <a:pt x="8463" y="270"/>
                    <a:pt x="10800" y="271"/>
                  </a:cubicBezTo>
                  <a:cubicBezTo>
                    <a:pt x="13136" y="271"/>
                    <a:pt x="15405" y="1047"/>
                    <a:pt x="17251" y="2479"/>
                  </a:cubicBezTo>
                  <a:lnTo>
                    <a:pt x="17417" y="2265"/>
                  </a:lnTo>
                  <a:cubicBezTo>
                    <a:pt x="15524" y="796"/>
                    <a:pt x="13196" y="-1"/>
                    <a:pt x="10799" y="0"/>
                  </a:cubicBezTo>
                  <a:cubicBezTo>
                    <a:pt x="8403" y="0"/>
                    <a:pt x="6075" y="796"/>
                    <a:pt x="4182" y="2265"/>
                  </a:cubicBezTo>
                  <a:lnTo>
                    <a:pt x="4348" y="2479"/>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6396" name="AutoShape 10"/>
            <p:cNvSpPr>
              <a:spLocks noChangeArrowheads="1"/>
            </p:cNvSpPr>
            <p:nvPr/>
          </p:nvSpPr>
          <p:spPr bwMode="auto">
            <a:xfrm rot="-289320">
              <a:off x="424" y="280"/>
              <a:ext cx="848" cy="8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29 w 21600"/>
                <a:gd name="T13" fmla="*/ 0 h 21600"/>
                <a:gd name="T14" fmla="*/ 18671 w 21600"/>
                <a:gd name="T15" fmla="*/ 3636 h 21600"/>
              </a:gdLst>
              <a:ahLst/>
              <a:cxnLst>
                <a:cxn ang="T8">
                  <a:pos x="T0" y="T1"/>
                </a:cxn>
                <a:cxn ang="T9">
                  <a:pos x="T2" y="T3"/>
                </a:cxn>
                <a:cxn ang="T10">
                  <a:pos x="T4" y="T5"/>
                </a:cxn>
                <a:cxn ang="T11">
                  <a:pos x="T6" y="T7"/>
                </a:cxn>
              </a:cxnLst>
              <a:rect l="T12" t="T13" r="T14" b="T15"/>
              <a:pathLst>
                <a:path w="21600" h="21600">
                  <a:moveTo>
                    <a:pt x="4746" y="2262"/>
                  </a:moveTo>
                  <a:cubicBezTo>
                    <a:pt x="6515" y="1007"/>
                    <a:pt x="8631" y="333"/>
                    <a:pt x="10800" y="334"/>
                  </a:cubicBezTo>
                  <a:cubicBezTo>
                    <a:pt x="12968" y="334"/>
                    <a:pt x="15084" y="1007"/>
                    <a:pt x="16853" y="2262"/>
                  </a:cubicBezTo>
                  <a:lnTo>
                    <a:pt x="17046" y="1989"/>
                  </a:lnTo>
                  <a:cubicBezTo>
                    <a:pt x="15221" y="695"/>
                    <a:pt x="13038" y="-1"/>
                    <a:pt x="10799" y="0"/>
                  </a:cubicBezTo>
                  <a:cubicBezTo>
                    <a:pt x="8561" y="0"/>
                    <a:pt x="6378" y="695"/>
                    <a:pt x="4553" y="1989"/>
                  </a:cubicBezTo>
                  <a:lnTo>
                    <a:pt x="4746" y="226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6397" name="AutoShape 11"/>
            <p:cNvSpPr>
              <a:spLocks noChangeArrowheads="1"/>
            </p:cNvSpPr>
            <p:nvPr/>
          </p:nvSpPr>
          <p:spPr bwMode="auto">
            <a:xfrm rot="-5400000">
              <a:off x="436" y="339"/>
              <a:ext cx="816" cy="82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2" y="10807"/>
                  </a:moveTo>
                  <a:cubicBezTo>
                    <a:pt x="542" y="10804"/>
                    <a:pt x="542" y="10802"/>
                    <a:pt x="542" y="10800"/>
                  </a:cubicBezTo>
                  <a:cubicBezTo>
                    <a:pt x="542" y="5134"/>
                    <a:pt x="5134" y="542"/>
                    <a:pt x="10800" y="542"/>
                  </a:cubicBezTo>
                  <a:cubicBezTo>
                    <a:pt x="16465" y="542"/>
                    <a:pt x="21058" y="5134"/>
                    <a:pt x="21058" y="10800"/>
                  </a:cubicBezTo>
                  <a:cubicBezTo>
                    <a:pt x="21058" y="10802"/>
                    <a:pt x="21057" y="10804"/>
                    <a:pt x="21057" y="10807"/>
                  </a:cubicBezTo>
                  <a:lnTo>
                    <a:pt x="21599" y="10807"/>
                  </a:lnTo>
                  <a:cubicBezTo>
                    <a:pt x="21599" y="10804"/>
                    <a:pt x="21600" y="10802"/>
                    <a:pt x="21600" y="10800"/>
                  </a:cubicBezTo>
                  <a:cubicBezTo>
                    <a:pt x="21600" y="4835"/>
                    <a:pt x="16764" y="0"/>
                    <a:pt x="10800" y="0"/>
                  </a:cubicBezTo>
                  <a:cubicBezTo>
                    <a:pt x="4835" y="0"/>
                    <a:pt x="0" y="4835"/>
                    <a:pt x="0" y="10800"/>
                  </a:cubicBezTo>
                  <a:cubicBezTo>
                    <a:pt x="-1" y="10802"/>
                    <a:pt x="0" y="10804"/>
                    <a:pt x="0" y="10807"/>
                  </a:cubicBezTo>
                  <a:lnTo>
                    <a:pt x="542" y="10807"/>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6398" name="AutoShape 12"/>
            <p:cNvSpPr>
              <a:spLocks noChangeArrowheads="1"/>
            </p:cNvSpPr>
            <p:nvPr/>
          </p:nvSpPr>
          <p:spPr bwMode="auto">
            <a:xfrm rot="8466482">
              <a:off x="452" y="340"/>
              <a:ext cx="815" cy="8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12 w 21600"/>
                <a:gd name="T13" fmla="*/ 0 h 21600"/>
                <a:gd name="T14" fmla="*/ 16988 w 21600"/>
                <a:gd name="T15" fmla="*/ 2316 h 21600"/>
              </a:gdLst>
              <a:ahLst/>
              <a:cxnLst>
                <a:cxn ang="T8">
                  <a:pos x="T0" y="T1"/>
                </a:cxn>
                <a:cxn ang="T9">
                  <a:pos x="T2" y="T3"/>
                </a:cxn>
                <a:cxn ang="T10">
                  <a:pos x="T4" y="T5"/>
                </a:cxn>
                <a:cxn ang="T11">
                  <a:pos x="T6" y="T7"/>
                </a:cxn>
              </a:cxnLst>
              <a:rect l="T12" t="T13" r="T14" b="T15"/>
              <a:pathLst>
                <a:path w="21600" h="21600">
                  <a:moveTo>
                    <a:pt x="6511" y="1372"/>
                  </a:moveTo>
                  <a:cubicBezTo>
                    <a:pt x="7858" y="760"/>
                    <a:pt x="9320" y="442"/>
                    <a:pt x="10800" y="443"/>
                  </a:cubicBezTo>
                  <a:cubicBezTo>
                    <a:pt x="12279" y="443"/>
                    <a:pt x="13741" y="760"/>
                    <a:pt x="15088" y="1372"/>
                  </a:cubicBezTo>
                  <a:lnTo>
                    <a:pt x="15272" y="969"/>
                  </a:lnTo>
                  <a:cubicBezTo>
                    <a:pt x="13867" y="330"/>
                    <a:pt x="12342" y="-1"/>
                    <a:pt x="10799" y="0"/>
                  </a:cubicBezTo>
                  <a:cubicBezTo>
                    <a:pt x="9257" y="0"/>
                    <a:pt x="7732" y="330"/>
                    <a:pt x="6327" y="969"/>
                  </a:cubicBezTo>
                  <a:lnTo>
                    <a:pt x="6511" y="137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grpSp>
      <p:sp>
        <p:nvSpPr>
          <p:cNvPr id="16393" name="Freeform 13"/>
          <p:cNvSpPr>
            <a:spLocks/>
          </p:cNvSpPr>
          <p:nvPr/>
        </p:nvSpPr>
        <p:spPr bwMode="auto">
          <a:xfrm>
            <a:off x="611188" y="692150"/>
            <a:ext cx="8064500" cy="215900"/>
          </a:xfrm>
          <a:custGeom>
            <a:avLst/>
            <a:gdLst>
              <a:gd name="T0" fmla="*/ 0 w 4977"/>
              <a:gd name="T1" fmla="*/ 0 h 136"/>
              <a:gd name="T2" fmla="*/ 2147483647 w 4977"/>
              <a:gd name="T3" fmla="*/ 2147483647 h 136"/>
              <a:gd name="T4" fmla="*/ 2147483647 w 4977"/>
              <a:gd name="T5" fmla="*/ 2147483647 h 136"/>
              <a:gd name="T6" fmla="*/ 0 60000 65536"/>
              <a:gd name="T7" fmla="*/ 0 60000 65536"/>
              <a:gd name="T8" fmla="*/ 0 60000 65536"/>
            </a:gdLst>
            <a:ahLst/>
            <a:cxnLst>
              <a:cxn ang="T6">
                <a:pos x="T0" y="T1"/>
              </a:cxn>
              <a:cxn ang="T7">
                <a:pos x="T2" y="T3"/>
              </a:cxn>
              <a:cxn ang="T8">
                <a:pos x="T4" y="T5"/>
              </a:cxn>
            </a:cxnLst>
            <a:rect l="0" t="0" r="r" b="b"/>
            <a:pathLst>
              <a:path w="4977" h="136">
                <a:moveTo>
                  <a:pt x="0" y="0"/>
                </a:moveTo>
                <a:lnTo>
                  <a:pt x="136" y="136"/>
                </a:lnTo>
                <a:lnTo>
                  <a:pt x="4977" y="130"/>
                </a:lnTo>
              </a:path>
            </a:pathLst>
          </a:custGeom>
          <a:noFill/>
          <a:ln w="28575" cap="flat" cmpd="sng">
            <a:solidFill>
              <a:srgbClr val="99CCFF"/>
            </a:solidFill>
            <a:prstDash val="solid"/>
            <a:round/>
            <a:headEnd type="none" w="med" len="med"/>
            <a:tailEnd type="none" w="med" len="med"/>
          </a:ln>
        </p:spPr>
        <p:txBody>
          <a:bodyPr/>
          <a:lstStyle/>
          <a:p>
            <a:pPr>
              <a:defRPr/>
            </a:pPr>
            <a:endParaRPr lang="ja-JP" altLang="en-US"/>
          </a:p>
        </p:txBody>
      </p:sp>
      <p:sp>
        <p:nvSpPr>
          <p:cNvPr id="8206" name="Rectangle 14"/>
          <p:cNvSpPr>
            <a:spLocks noGrp="1" noChangeArrowheads="1"/>
          </p:cNvSpPr>
          <p:nvPr>
            <p:ph type="sldNum" sz="quarter" idx="4"/>
          </p:nvPr>
        </p:nvSpPr>
        <p:spPr bwMode="auto">
          <a:xfrm>
            <a:off x="8693150" y="6565900"/>
            <a:ext cx="450850" cy="292100"/>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lvl1pPr algn="ctr">
              <a:defRPr kumimoji="0" sz="1400" b="0">
                <a:solidFill>
                  <a:srgbClr val="000000"/>
                </a:solidFill>
                <a:latin typeface="Arial Black" pitchFamily="34" charset="0"/>
              </a:defRPr>
            </a:lvl1pPr>
          </a:lstStyle>
          <a:p>
            <a:pPr>
              <a:defRPr/>
            </a:pPr>
            <a:fld id="{F99936A7-3077-4E10-85BD-99B0DF9027B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031" r:id="rId1"/>
    <p:sldLayoutId id="2147488946" r:id="rId2"/>
    <p:sldLayoutId id="2147488947" r:id="rId3"/>
    <p:sldLayoutId id="2147488948" r:id="rId4"/>
    <p:sldLayoutId id="2147488949" r:id="rId5"/>
    <p:sldLayoutId id="2147488950" r:id="rId6"/>
    <p:sldLayoutId id="2147488951" r:id="rId7"/>
    <p:sldLayoutId id="2147488952" r:id="rId8"/>
    <p:sldLayoutId id="2147488953" r:id="rId9"/>
    <p:sldLayoutId id="2147488954" r:id="rId10"/>
    <p:sldLayoutId id="2147488955" r:id="rId11"/>
    <p:sldLayoutId id="2147488956" r:id="rId12"/>
    <p:sldLayoutId id="2147488957" r:id="rId13"/>
    <p:sldLayoutId id="2147488958" r:id="rId14"/>
    <p:sldLayoutId id="2147488959" r:id="rId15"/>
    <p:sldLayoutId id="2147488960" r:id="rId16"/>
    <p:sldLayoutId id="2147489032" r:id="rId17"/>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200" b="1">
          <a:solidFill>
            <a:schemeClr val="tx1"/>
          </a:solidFill>
          <a:latin typeface="+mj-lt"/>
          <a:ea typeface="+mj-ea"/>
          <a:cs typeface="ＭＳ Ｐゴシック" pitchFamily="-107" charset="-128"/>
        </a:defRPr>
      </a:lvl1pPr>
      <a:lvl2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2pPr>
      <a:lvl3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3pPr>
      <a:lvl4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4pPr>
      <a:lvl5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5pPr>
      <a:lvl6pPr marL="457200" algn="l" rtl="0" fontAlgn="base">
        <a:spcBef>
          <a:spcPct val="0"/>
        </a:spcBef>
        <a:spcAft>
          <a:spcPct val="0"/>
        </a:spcAft>
        <a:defRPr kumimoji="1" sz="2200" b="1">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200" b="1">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200" b="1">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200" b="1">
          <a:solidFill>
            <a:schemeClr val="tx1"/>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Font typeface="Times New Roman" pitchFamily="18" charset="0"/>
        <a:buChar char="ﻪ"/>
        <a:defRPr kumimoji="1" sz="32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lr>
          <a:schemeClr val="bg2"/>
        </a:buClr>
        <a:buFont typeface="Times New Roman" pitchFamily="18" charset="0"/>
        <a:buChar char="ﻩ"/>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Font typeface="Times New Roman" pitchFamily="18" charset="0"/>
        <a:buChar char="ﻯ"/>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bg2"/>
        </a:buClr>
        <a:buFont typeface="Times New Roman" pitchFamily="18" charset="0"/>
        <a:buChar char="ﻳ"/>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AutoShape 2"/>
          <p:cNvSpPr>
            <a:spLocks noChangeArrowheads="1"/>
          </p:cNvSpPr>
          <p:nvPr/>
        </p:nvSpPr>
        <p:spPr bwMode="auto">
          <a:xfrm flipH="1">
            <a:off x="1979613" y="5661025"/>
            <a:ext cx="7164387" cy="1196975"/>
          </a:xfrm>
          <a:prstGeom prst="rtTriangle">
            <a:avLst/>
          </a:prstGeom>
          <a:gradFill rotWithShape="1">
            <a:gsLst>
              <a:gs pos="0">
                <a:srgbClr val="99CCFF"/>
              </a:gs>
              <a:gs pos="50000">
                <a:schemeClr val="bg1"/>
              </a:gs>
              <a:gs pos="100000">
                <a:srgbClr val="99CCFF"/>
              </a:gs>
            </a:gsLst>
            <a:lin ang="18900000" scaled="1"/>
          </a:gradFill>
          <a:ln w="9525" algn="ctr">
            <a:noFill/>
            <a:miter lim="800000"/>
            <a:headEnd/>
            <a:tailEnd/>
          </a:ln>
          <a:effectLst/>
        </p:spPr>
        <p:txBody>
          <a:bodyPr wrap="none" anchor="ctr"/>
          <a:lstStyle/>
          <a:p>
            <a:pPr algn="ctr">
              <a:defRPr/>
            </a:pPr>
            <a:endParaRPr lang="ja-JP" altLang="en-US" sz="2800">
              <a:solidFill>
                <a:srgbClr val="000000"/>
              </a:solidFill>
              <a:latin typeface="ＭＳ Ｐゴシック" pitchFamily="50" charset="-128"/>
            </a:endParaRPr>
          </a:p>
        </p:txBody>
      </p:sp>
      <p:sp>
        <p:nvSpPr>
          <p:cNvPr id="17411" name="Rectangle 3"/>
          <p:cNvSpPr>
            <a:spLocks noChangeArrowheads="1"/>
          </p:cNvSpPr>
          <p:nvPr/>
        </p:nvSpPr>
        <p:spPr bwMode="auto">
          <a:xfrm>
            <a:off x="107950" y="422275"/>
            <a:ext cx="8928100" cy="6308725"/>
          </a:xfrm>
          <a:prstGeom prst="rect">
            <a:avLst/>
          </a:prstGeom>
          <a:solidFill>
            <a:schemeClr val="bg1"/>
          </a:solidFill>
          <a:ln w="28575">
            <a:solidFill>
              <a:srgbClr val="99CCFF"/>
            </a:solidFill>
            <a:miter lim="800000"/>
            <a:headEnd/>
            <a:tailEnd/>
          </a:ln>
        </p:spPr>
        <p:txBody>
          <a:bodyPr/>
          <a:lstStyle/>
          <a:p>
            <a:pPr algn="ctr">
              <a:defRPr/>
            </a:pPr>
            <a:endParaRPr lang="ja-JP" altLang="en-US" sz="2800">
              <a:solidFill>
                <a:srgbClr val="000000"/>
              </a:solidFill>
              <a:latin typeface="ＭＳ Ｐゴシック" pitchFamily="50" charset="-128"/>
            </a:endParaRPr>
          </a:p>
        </p:txBody>
      </p:sp>
      <p:sp>
        <p:nvSpPr>
          <p:cNvPr id="19460" name="Rectangle 4"/>
          <p:cNvSpPr>
            <a:spLocks noGrp="1" noChangeArrowheads="1"/>
          </p:cNvSpPr>
          <p:nvPr>
            <p:ph type="title"/>
          </p:nvPr>
        </p:nvSpPr>
        <p:spPr bwMode="auto">
          <a:xfrm>
            <a:off x="971550" y="528638"/>
            <a:ext cx="7921625" cy="415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9461" name="Rectangle 5"/>
          <p:cNvSpPr>
            <a:spLocks noGrp="1" noChangeArrowheads="1"/>
          </p:cNvSpPr>
          <p:nvPr>
            <p:ph type="body" idx="1"/>
          </p:nvPr>
        </p:nvSpPr>
        <p:spPr bwMode="auto">
          <a:xfrm>
            <a:off x="685800" y="1025525"/>
            <a:ext cx="7772400" cy="5070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198" name="Rectangle 6"/>
          <p:cNvSpPr>
            <a:spLocks noGrp="1" noChangeArrowheads="1"/>
          </p:cNvSpPr>
          <p:nvPr>
            <p:ph type="dt" sz="half" idx="2"/>
          </p:nvPr>
        </p:nvSpPr>
        <p:spPr bwMode="auto">
          <a:xfrm>
            <a:off x="685800" y="6248400"/>
            <a:ext cx="19050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pitchFamily="18" charset="0"/>
              </a:defRPr>
            </a:lvl1pPr>
          </a:lstStyle>
          <a:p>
            <a:pPr>
              <a:defRPr/>
            </a:pPr>
            <a:fld id="{D5F3A8EF-8196-4885-95AC-12D978113C30}" type="datetime1">
              <a:rPr lang="ja-JP" altLang="en-US"/>
              <a:pPr>
                <a:defRPr/>
              </a:pPr>
              <a:t>2014/6/12</a:t>
            </a:fld>
            <a:endParaRPr lang="en-US" altLang="ja-JP"/>
          </a:p>
        </p:txBody>
      </p:sp>
      <p:sp>
        <p:nvSpPr>
          <p:cNvPr id="8199" name="Rectangle 7"/>
          <p:cNvSpPr>
            <a:spLocks noGrp="1" noChangeArrowheads="1"/>
          </p:cNvSpPr>
          <p:nvPr>
            <p:ph type="ftr" sz="quarter" idx="3"/>
          </p:nvPr>
        </p:nvSpPr>
        <p:spPr bwMode="auto">
          <a:xfrm>
            <a:off x="3124200" y="6248400"/>
            <a:ext cx="2895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pitchFamily="18" charset="0"/>
              </a:defRPr>
            </a:lvl1pPr>
          </a:lstStyle>
          <a:p>
            <a:pPr>
              <a:defRPr/>
            </a:pPr>
            <a:endParaRPr lang="en-US" altLang="ja-JP"/>
          </a:p>
        </p:txBody>
      </p:sp>
      <p:grpSp>
        <p:nvGrpSpPr>
          <p:cNvPr id="19464" name="Group 8"/>
          <p:cNvGrpSpPr>
            <a:grpSpLocks/>
          </p:cNvGrpSpPr>
          <p:nvPr/>
        </p:nvGrpSpPr>
        <p:grpSpPr bwMode="auto">
          <a:xfrm>
            <a:off x="250825" y="485775"/>
            <a:ext cx="544513" cy="539750"/>
            <a:chOff x="334" y="280"/>
            <a:chExt cx="938" cy="931"/>
          </a:xfrm>
        </p:grpSpPr>
        <p:sp>
          <p:nvSpPr>
            <p:cNvPr id="17419" name="AutoShape 9"/>
            <p:cNvSpPr>
              <a:spLocks noChangeArrowheads="1"/>
            </p:cNvSpPr>
            <p:nvPr/>
          </p:nvSpPr>
          <p:spPr bwMode="auto">
            <a:xfrm rot="-8163681">
              <a:off x="334" y="365"/>
              <a:ext cx="900" cy="84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568 w 21600"/>
                <a:gd name="T13" fmla="*/ 0 h 21600"/>
                <a:gd name="T14" fmla="*/ 19032 w 21600"/>
                <a:gd name="T15" fmla="*/ 3983 h 21600"/>
              </a:gdLst>
              <a:ahLst/>
              <a:cxnLst>
                <a:cxn ang="T8">
                  <a:pos x="T0" y="T1"/>
                </a:cxn>
                <a:cxn ang="T9">
                  <a:pos x="T2" y="T3"/>
                </a:cxn>
                <a:cxn ang="T10">
                  <a:pos x="T4" y="T5"/>
                </a:cxn>
                <a:cxn ang="T11">
                  <a:pos x="T6" y="T7"/>
                </a:cxn>
              </a:cxnLst>
              <a:rect l="T12" t="T13" r="T14" b="T15"/>
              <a:pathLst>
                <a:path w="21600" h="21600">
                  <a:moveTo>
                    <a:pt x="4348" y="2479"/>
                  </a:moveTo>
                  <a:cubicBezTo>
                    <a:pt x="6194" y="1047"/>
                    <a:pt x="8463" y="270"/>
                    <a:pt x="10800" y="271"/>
                  </a:cubicBezTo>
                  <a:cubicBezTo>
                    <a:pt x="13136" y="271"/>
                    <a:pt x="15405" y="1047"/>
                    <a:pt x="17251" y="2479"/>
                  </a:cubicBezTo>
                  <a:lnTo>
                    <a:pt x="17417" y="2265"/>
                  </a:lnTo>
                  <a:cubicBezTo>
                    <a:pt x="15524" y="796"/>
                    <a:pt x="13196" y="-1"/>
                    <a:pt x="10799" y="0"/>
                  </a:cubicBezTo>
                  <a:cubicBezTo>
                    <a:pt x="8403" y="0"/>
                    <a:pt x="6075" y="796"/>
                    <a:pt x="4182" y="2265"/>
                  </a:cubicBezTo>
                  <a:lnTo>
                    <a:pt x="4348" y="2479"/>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7420" name="AutoShape 10"/>
            <p:cNvSpPr>
              <a:spLocks noChangeArrowheads="1"/>
            </p:cNvSpPr>
            <p:nvPr/>
          </p:nvSpPr>
          <p:spPr bwMode="auto">
            <a:xfrm rot="-289320">
              <a:off x="424" y="280"/>
              <a:ext cx="848" cy="8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29 w 21600"/>
                <a:gd name="T13" fmla="*/ 0 h 21600"/>
                <a:gd name="T14" fmla="*/ 18671 w 21600"/>
                <a:gd name="T15" fmla="*/ 3636 h 21600"/>
              </a:gdLst>
              <a:ahLst/>
              <a:cxnLst>
                <a:cxn ang="T8">
                  <a:pos x="T0" y="T1"/>
                </a:cxn>
                <a:cxn ang="T9">
                  <a:pos x="T2" y="T3"/>
                </a:cxn>
                <a:cxn ang="T10">
                  <a:pos x="T4" y="T5"/>
                </a:cxn>
                <a:cxn ang="T11">
                  <a:pos x="T6" y="T7"/>
                </a:cxn>
              </a:cxnLst>
              <a:rect l="T12" t="T13" r="T14" b="T15"/>
              <a:pathLst>
                <a:path w="21600" h="21600">
                  <a:moveTo>
                    <a:pt x="4746" y="2262"/>
                  </a:moveTo>
                  <a:cubicBezTo>
                    <a:pt x="6515" y="1007"/>
                    <a:pt x="8631" y="333"/>
                    <a:pt x="10800" y="334"/>
                  </a:cubicBezTo>
                  <a:cubicBezTo>
                    <a:pt x="12968" y="334"/>
                    <a:pt x="15084" y="1007"/>
                    <a:pt x="16853" y="2262"/>
                  </a:cubicBezTo>
                  <a:lnTo>
                    <a:pt x="17046" y="1989"/>
                  </a:lnTo>
                  <a:cubicBezTo>
                    <a:pt x="15221" y="695"/>
                    <a:pt x="13038" y="-1"/>
                    <a:pt x="10799" y="0"/>
                  </a:cubicBezTo>
                  <a:cubicBezTo>
                    <a:pt x="8561" y="0"/>
                    <a:pt x="6378" y="695"/>
                    <a:pt x="4553" y="1989"/>
                  </a:cubicBezTo>
                  <a:lnTo>
                    <a:pt x="4746" y="226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7421" name="AutoShape 11"/>
            <p:cNvSpPr>
              <a:spLocks noChangeArrowheads="1"/>
            </p:cNvSpPr>
            <p:nvPr/>
          </p:nvSpPr>
          <p:spPr bwMode="auto">
            <a:xfrm rot="-5400000">
              <a:off x="436" y="339"/>
              <a:ext cx="816" cy="82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2" y="10807"/>
                  </a:moveTo>
                  <a:cubicBezTo>
                    <a:pt x="542" y="10804"/>
                    <a:pt x="542" y="10802"/>
                    <a:pt x="542" y="10800"/>
                  </a:cubicBezTo>
                  <a:cubicBezTo>
                    <a:pt x="542" y="5134"/>
                    <a:pt x="5134" y="542"/>
                    <a:pt x="10800" y="542"/>
                  </a:cubicBezTo>
                  <a:cubicBezTo>
                    <a:pt x="16465" y="542"/>
                    <a:pt x="21058" y="5134"/>
                    <a:pt x="21058" y="10800"/>
                  </a:cubicBezTo>
                  <a:cubicBezTo>
                    <a:pt x="21058" y="10802"/>
                    <a:pt x="21057" y="10804"/>
                    <a:pt x="21057" y="10807"/>
                  </a:cubicBezTo>
                  <a:lnTo>
                    <a:pt x="21599" y="10807"/>
                  </a:lnTo>
                  <a:cubicBezTo>
                    <a:pt x="21599" y="10804"/>
                    <a:pt x="21600" y="10802"/>
                    <a:pt x="21600" y="10800"/>
                  </a:cubicBezTo>
                  <a:cubicBezTo>
                    <a:pt x="21600" y="4835"/>
                    <a:pt x="16764" y="0"/>
                    <a:pt x="10800" y="0"/>
                  </a:cubicBezTo>
                  <a:cubicBezTo>
                    <a:pt x="4835" y="0"/>
                    <a:pt x="0" y="4835"/>
                    <a:pt x="0" y="10800"/>
                  </a:cubicBezTo>
                  <a:cubicBezTo>
                    <a:pt x="-1" y="10802"/>
                    <a:pt x="0" y="10804"/>
                    <a:pt x="0" y="10807"/>
                  </a:cubicBezTo>
                  <a:lnTo>
                    <a:pt x="542" y="10807"/>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sp>
          <p:nvSpPr>
            <p:cNvPr id="17422" name="AutoShape 12"/>
            <p:cNvSpPr>
              <a:spLocks noChangeArrowheads="1"/>
            </p:cNvSpPr>
            <p:nvPr/>
          </p:nvSpPr>
          <p:spPr bwMode="auto">
            <a:xfrm rot="8466482">
              <a:off x="452" y="340"/>
              <a:ext cx="815" cy="8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12 w 21600"/>
                <a:gd name="T13" fmla="*/ 0 h 21600"/>
                <a:gd name="T14" fmla="*/ 16988 w 21600"/>
                <a:gd name="T15" fmla="*/ 2316 h 21600"/>
              </a:gdLst>
              <a:ahLst/>
              <a:cxnLst>
                <a:cxn ang="T8">
                  <a:pos x="T0" y="T1"/>
                </a:cxn>
                <a:cxn ang="T9">
                  <a:pos x="T2" y="T3"/>
                </a:cxn>
                <a:cxn ang="T10">
                  <a:pos x="T4" y="T5"/>
                </a:cxn>
                <a:cxn ang="T11">
                  <a:pos x="T6" y="T7"/>
                </a:cxn>
              </a:cxnLst>
              <a:rect l="T12" t="T13" r="T14" b="T15"/>
              <a:pathLst>
                <a:path w="21600" h="21600">
                  <a:moveTo>
                    <a:pt x="6511" y="1372"/>
                  </a:moveTo>
                  <a:cubicBezTo>
                    <a:pt x="7858" y="760"/>
                    <a:pt x="9320" y="442"/>
                    <a:pt x="10800" y="443"/>
                  </a:cubicBezTo>
                  <a:cubicBezTo>
                    <a:pt x="12279" y="443"/>
                    <a:pt x="13741" y="760"/>
                    <a:pt x="15088" y="1372"/>
                  </a:cubicBezTo>
                  <a:lnTo>
                    <a:pt x="15272" y="969"/>
                  </a:lnTo>
                  <a:cubicBezTo>
                    <a:pt x="13867" y="330"/>
                    <a:pt x="12342" y="-1"/>
                    <a:pt x="10799" y="0"/>
                  </a:cubicBezTo>
                  <a:cubicBezTo>
                    <a:pt x="9257" y="0"/>
                    <a:pt x="7732" y="330"/>
                    <a:pt x="6327" y="969"/>
                  </a:cubicBezTo>
                  <a:lnTo>
                    <a:pt x="6511" y="1372"/>
                  </a:lnTo>
                  <a:close/>
                </a:path>
              </a:pathLst>
            </a:custGeom>
            <a:solidFill>
              <a:srgbClr val="99CCFF"/>
            </a:solidFill>
            <a:ln w="9525">
              <a:solidFill>
                <a:srgbClr val="99CCFF"/>
              </a:solidFill>
              <a:miter lim="800000"/>
              <a:headEnd/>
              <a:tailEnd/>
            </a:ln>
          </p:spPr>
          <p:txBody>
            <a:bodyPr wrap="none" anchor="ctr"/>
            <a:lstStyle/>
            <a:p>
              <a:pPr>
                <a:defRPr/>
              </a:pPr>
              <a:endParaRPr lang="ja-JP" altLang="en-US"/>
            </a:p>
          </p:txBody>
        </p:sp>
      </p:grpSp>
      <p:sp>
        <p:nvSpPr>
          <p:cNvPr id="17417" name="Freeform 13"/>
          <p:cNvSpPr>
            <a:spLocks/>
          </p:cNvSpPr>
          <p:nvPr/>
        </p:nvSpPr>
        <p:spPr bwMode="auto">
          <a:xfrm>
            <a:off x="611188" y="692150"/>
            <a:ext cx="8064500" cy="215900"/>
          </a:xfrm>
          <a:custGeom>
            <a:avLst/>
            <a:gdLst>
              <a:gd name="T0" fmla="*/ 0 w 4977"/>
              <a:gd name="T1" fmla="*/ 0 h 136"/>
              <a:gd name="T2" fmla="*/ 2147483647 w 4977"/>
              <a:gd name="T3" fmla="*/ 2147483647 h 136"/>
              <a:gd name="T4" fmla="*/ 2147483647 w 4977"/>
              <a:gd name="T5" fmla="*/ 2147483647 h 136"/>
              <a:gd name="T6" fmla="*/ 0 60000 65536"/>
              <a:gd name="T7" fmla="*/ 0 60000 65536"/>
              <a:gd name="T8" fmla="*/ 0 60000 65536"/>
            </a:gdLst>
            <a:ahLst/>
            <a:cxnLst>
              <a:cxn ang="T6">
                <a:pos x="T0" y="T1"/>
              </a:cxn>
              <a:cxn ang="T7">
                <a:pos x="T2" y="T3"/>
              </a:cxn>
              <a:cxn ang="T8">
                <a:pos x="T4" y="T5"/>
              </a:cxn>
            </a:cxnLst>
            <a:rect l="0" t="0" r="r" b="b"/>
            <a:pathLst>
              <a:path w="4977" h="136">
                <a:moveTo>
                  <a:pt x="0" y="0"/>
                </a:moveTo>
                <a:lnTo>
                  <a:pt x="136" y="136"/>
                </a:lnTo>
                <a:lnTo>
                  <a:pt x="4977" y="130"/>
                </a:lnTo>
              </a:path>
            </a:pathLst>
          </a:custGeom>
          <a:noFill/>
          <a:ln w="28575" cap="flat" cmpd="sng">
            <a:solidFill>
              <a:srgbClr val="99CCFF"/>
            </a:solidFill>
            <a:prstDash val="solid"/>
            <a:round/>
            <a:headEnd type="none" w="med" len="med"/>
            <a:tailEnd type="none" w="med" len="med"/>
          </a:ln>
        </p:spPr>
        <p:txBody>
          <a:bodyPr/>
          <a:lstStyle/>
          <a:p>
            <a:pPr>
              <a:defRPr/>
            </a:pPr>
            <a:endParaRPr lang="ja-JP" altLang="en-US"/>
          </a:p>
        </p:txBody>
      </p:sp>
      <p:sp>
        <p:nvSpPr>
          <p:cNvPr id="8206" name="Rectangle 14"/>
          <p:cNvSpPr>
            <a:spLocks noGrp="1" noChangeArrowheads="1"/>
          </p:cNvSpPr>
          <p:nvPr>
            <p:ph type="sldNum" sz="quarter" idx="4"/>
          </p:nvPr>
        </p:nvSpPr>
        <p:spPr bwMode="auto">
          <a:xfrm>
            <a:off x="8693150" y="6565900"/>
            <a:ext cx="450850" cy="292100"/>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lvl1pPr algn="ctr">
              <a:defRPr kumimoji="0" sz="1400" b="0">
                <a:solidFill>
                  <a:srgbClr val="000000"/>
                </a:solidFill>
                <a:latin typeface="Arial Black" pitchFamily="34" charset="0"/>
              </a:defRPr>
            </a:lvl1pPr>
          </a:lstStyle>
          <a:p>
            <a:pPr>
              <a:defRPr/>
            </a:pPr>
            <a:fld id="{8678AE75-0254-4591-ACD6-735C968EFE1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033" r:id="rId1"/>
    <p:sldLayoutId id="2147488961" r:id="rId2"/>
    <p:sldLayoutId id="2147488962" r:id="rId3"/>
    <p:sldLayoutId id="2147488963" r:id="rId4"/>
    <p:sldLayoutId id="2147488964" r:id="rId5"/>
    <p:sldLayoutId id="2147488965" r:id="rId6"/>
    <p:sldLayoutId id="2147488966" r:id="rId7"/>
    <p:sldLayoutId id="2147488967" r:id="rId8"/>
    <p:sldLayoutId id="2147488968" r:id="rId9"/>
    <p:sldLayoutId id="2147488969" r:id="rId10"/>
    <p:sldLayoutId id="2147488970" r:id="rId11"/>
    <p:sldLayoutId id="2147488971" r:id="rId12"/>
    <p:sldLayoutId id="2147488972" r:id="rId13"/>
    <p:sldLayoutId id="2147488973" r:id="rId14"/>
    <p:sldLayoutId id="2147488974" r:id="rId15"/>
    <p:sldLayoutId id="2147488975" r:id="rId16"/>
    <p:sldLayoutId id="2147489034" r:id="rId17"/>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200" b="1">
          <a:solidFill>
            <a:schemeClr val="tx1"/>
          </a:solidFill>
          <a:latin typeface="+mj-lt"/>
          <a:ea typeface="+mj-ea"/>
          <a:cs typeface="ＭＳ Ｐゴシック" pitchFamily="-107" charset="-128"/>
        </a:defRPr>
      </a:lvl1pPr>
      <a:lvl2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2pPr>
      <a:lvl3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3pPr>
      <a:lvl4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4pPr>
      <a:lvl5pPr algn="l" rtl="0" eaLnBrk="0" fontAlgn="base" hangingPunct="0">
        <a:spcBef>
          <a:spcPct val="0"/>
        </a:spcBef>
        <a:spcAft>
          <a:spcPct val="0"/>
        </a:spcAft>
        <a:defRPr kumimoji="1" sz="2200" b="1">
          <a:solidFill>
            <a:schemeClr val="tx1"/>
          </a:solidFill>
          <a:latin typeface="Calibri" pitchFamily="34" charset="0"/>
          <a:ea typeface="ＭＳ Ｐゴシック" pitchFamily="50" charset="-128"/>
          <a:cs typeface="ＭＳ Ｐゴシック" pitchFamily="-107" charset="-128"/>
        </a:defRPr>
      </a:lvl5pPr>
      <a:lvl6pPr marL="457200" algn="l" rtl="0" fontAlgn="base">
        <a:spcBef>
          <a:spcPct val="0"/>
        </a:spcBef>
        <a:spcAft>
          <a:spcPct val="0"/>
        </a:spcAft>
        <a:defRPr kumimoji="1" sz="2200" b="1">
          <a:solidFill>
            <a:schemeClr val="tx1"/>
          </a:solidFill>
          <a:latin typeface="Times New Roman" pitchFamily="18" charset="0"/>
          <a:ea typeface="ＭＳ Ｐゴシック" pitchFamily="50" charset="-128"/>
        </a:defRPr>
      </a:lvl6pPr>
      <a:lvl7pPr marL="914400" algn="l" rtl="0" fontAlgn="base">
        <a:spcBef>
          <a:spcPct val="0"/>
        </a:spcBef>
        <a:spcAft>
          <a:spcPct val="0"/>
        </a:spcAft>
        <a:defRPr kumimoji="1" sz="2200" b="1">
          <a:solidFill>
            <a:schemeClr val="tx1"/>
          </a:solidFill>
          <a:latin typeface="Times New Roman" pitchFamily="18" charset="0"/>
          <a:ea typeface="ＭＳ Ｐゴシック" pitchFamily="50" charset="-128"/>
        </a:defRPr>
      </a:lvl7pPr>
      <a:lvl8pPr marL="1371600" algn="l" rtl="0" fontAlgn="base">
        <a:spcBef>
          <a:spcPct val="0"/>
        </a:spcBef>
        <a:spcAft>
          <a:spcPct val="0"/>
        </a:spcAft>
        <a:defRPr kumimoji="1" sz="2200" b="1">
          <a:solidFill>
            <a:schemeClr val="tx1"/>
          </a:solidFill>
          <a:latin typeface="Times New Roman" pitchFamily="18" charset="0"/>
          <a:ea typeface="ＭＳ Ｐゴシック" pitchFamily="50" charset="-128"/>
        </a:defRPr>
      </a:lvl8pPr>
      <a:lvl9pPr marL="1828800" algn="l" rtl="0" fontAlgn="base">
        <a:spcBef>
          <a:spcPct val="0"/>
        </a:spcBef>
        <a:spcAft>
          <a:spcPct val="0"/>
        </a:spcAft>
        <a:defRPr kumimoji="1" sz="2200" b="1">
          <a:solidFill>
            <a:schemeClr val="tx1"/>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Font typeface="Times New Roman" pitchFamily="18" charset="0"/>
        <a:buChar char="ﻪ"/>
        <a:defRPr kumimoji="1" sz="32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lr>
          <a:schemeClr val="bg2"/>
        </a:buClr>
        <a:buFont typeface="Times New Roman" pitchFamily="18" charset="0"/>
        <a:buChar char="ﻩ"/>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Font typeface="Times New Roman" pitchFamily="18" charset="0"/>
        <a:buChar char="ﻯ"/>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bg2"/>
        </a:buClr>
        <a:buFont typeface="Times New Roman" pitchFamily="18" charset="0"/>
        <a:buChar char="ﻳ"/>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bwMode="auto">
          <a:xfrm>
            <a:off x="250825" y="260350"/>
            <a:ext cx="8353425" cy="684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1507" name="Rectangle 5"/>
          <p:cNvSpPr>
            <a:spLocks noGrp="1" noChangeArrowheads="1"/>
          </p:cNvSpPr>
          <p:nvPr>
            <p:ph type="body" idx="1"/>
          </p:nvPr>
        </p:nvSpPr>
        <p:spPr bwMode="auto">
          <a:xfrm>
            <a:off x="685800" y="1025525"/>
            <a:ext cx="7772400" cy="5070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 name="Rectangle 6"/>
          <p:cNvSpPr>
            <a:spLocks noGrp="1" noChangeArrowheads="1"/>
          </p:cNvSpPr>
          <p:nvPr>
            <p:ph type="dt" sz="half" idx="2"/>
          </p:nvPr>
        </p:nvSpPr>
        <p:spPr bwMode="auto">
          <a:xfrm>
            <a:off x="0" y="6581775"/>
            <a:ext cx="1905000" cy="27622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rgbClr val="000000"/>
                </a:solidFill>
                <a:latin typeface="Times New Roman" pitchFamily="18" charset="0"/>
                <a:ea typeface="ＭＳ Ｐゴシック" pitchFamily="50" charset="-128"/>
              </a:defRPr>
            </a:lvl1pPr>
          </a:lstStyle>
          <a:p>
            <a:pPr>
              <a:defRPr/>
            </a:pPr>
            <a:fld id="{21B0F7C7-6E35-4D39-8C7A-6979B8ACD4D6}" type="datetime1">
              <a:rPr lang="ja-JP" altLang="en-US"/>
              <a:pPr>
                <a:defRPr/>
              </a:pPr>
              <a:t>2014/6/12</a:t>
            </a:fld>
            <a:endParaRPr lang="en-US" altLang="ja-JP"/>
          </a:p>
        </p:txBody>
      </p:sp>
      <p:sp>
        <p:nvSpPr>
          <p:cNvPr id="11" name="Rectangle 7"/>
          <p:cNvSpPr>
            <a:spLocks noGrp="1" noChangeArrowheads="1"/>
          </p:cNvSpPr>
          <p:nvPr>
            <p:ph type="ftr" sz="quarter" idx="3"/>
          </p:nvPr>
        </p:nvSpPr>
        <p:spPr bwMode="auto">
          <a:xfrm>
            <a:off x="3132138" y="6581775"/>
            <a:ext cx="2895600" cy="27622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Times New Roman" pitchFamily="18" charset="0"/>
                <a:ea typeface="ＭＳ Ｐゴシック" pitchFamily="50" charset="-128"/>
              </a:defRPr>
            </a:lvl1pPr>
          </a:lstStyle>
          <a:p>
            <a:pPr>
              <a:defRPr/>
            </a:pPr>
            <a:endParaRPr lang="en-US" altLang="ja-JP"/>
          </a:p>
        </p:txBody>
      </p:sp>
      <p:sp>
        <p:nvSpPr>
          <p:cNvPr id="12" name="Rectangle 14"/>
          <p:cNvSpPr>
            <a:spLocks noGrp="1" noChangeArrowheads="1"/>
          </p:cNvSpPr>
          <p:nvPr>
            <p:ph type="sldNum" sz="quarter" idx="4"/>
          </p:nvPr>
        </p:nvSpPr>
        <p:spPr bwMode="auto">
          <a:xfrm>
            <a:off x="8656638" y="6529388"/>
            <a:ext cx="450850" cy="292100"/>
          </a:xfrm>
          <a:prstGeom prst="rect">
            <a:avLst/>
          </a:prstGeom>
          <a:noFill/>
          <a:ln>
            <a:miter lim="800000"/>
            <a:headEnd/>
            <a:tailEnd/>
          </a:ln>
        </p:spPr>
        <p:txBody>
          <a:bodyPr vert="horz" wrap="square" lIns="0" tIns="0" rIns="0" bIns="0" numCol="1" anchor="ctr" anchorCtr="0" compatLnSpc="1">
            <a:prstTxWarp prst="textNoShape">
              <a:avLst/>
            </a:prstTxWarp>
          </a:bodyPr>
          <a:lstStyle>
            <a:lvl1pPr algn="ctr">
              <a:defRPr kumimoji="0" sz="1400">
                <a:solidFill>
                  <a:srgbClr val="000000"/>
                </a:solidFill>
                <a:latin typeface="Arial Black" pitchFamily="34" charset="0"/>
                <a:ea typeface="ＭＳ Ｐゴシック" pitchFamily="50" charset="-128"/>
              </a:defRPr>
            </a:lvl1pPr>
          </a:lstStyle>
          <a:p>
            <a:pPr>
              <a:defRPr/>
            </a:pPr>
            <a:fld id="{7CCF6DF1-4434-4F28-9F8C-51B29BCADBB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043" r:id="rId1"/>
    <p:sldLayoutId id="2147489044" r:id="rId2"/>
    <p:sldLayoutId id="2147489045" r:id="rId3"/>
    <p:sldLayoutId id="2147489046" r:id="rId4"/>
    <p:sldLayoutId id="2147489048" r:id="rId5"/>
  </p:sldLayoutIdLst>
  <p:hf hdr="0" ftr="0" dt="0"/>
  <p:txStyles>
    <p:titleStyle>
      <a:lvl1pPr algn="l" rtl="0" eaLnBrk="0" fontAlgn="base" hangingPunct="0">
        <a:spcBef>
          <a:spcPct val="0"/>
        </a:spcBef>
        <a:spcAft>
          <a:spcPct val="0"/>
        </a:spcAft>
        <a:defRPr kumimoji="1" sz="3600">
          <a:solidFill>
            <a:srgbClr val="0033CC"/>
          </a:solidFill>
          <a:latin typeface="+mj-lt"/>
          <a:ea typeface="+mj-ea"/>
          <a:cs typeface="+mj-cs"/>
        </a:defRPr>
      </a:lvl1pPr>
      <a:lvl2pPr algn="l" rtl="0" eaLnBrk="0" fontAlgn="base" hangingPunct="0">
        <a:spcBef>
          <a:spcPct val="0"/>
        </a:spcBef>
        <a:spcAft>
          <a:spcPct val="0"/>
        </a:spcAft>
        <a:defRPr kumimoji="1" sz="3600">
          <a:solidFill>
            <a:srgbClr val="0033CC"/>
          </a:solidFill>
          <a:latin typeface="ＭＳ Ｐゴシック" pitchFamily="50" charset="-128"/>
          <a:ea typeface="ＭＳ Ｐゴシック" pitchFamily="50" charset="-128"/>
        </a:defRPr>
      </a:lvl2pPr>
      <a:lvl3pPr algn="l" rtl="0" eaLnBrk="0" fontAlgn="base" hangingPunct="0">
        <a:spcBef>
          <a:spcPct val="0"/>
        </a:spcBef>
        <a:spcAft>
          <a:spcPct val="0"/>
        </a:spcAft>
        <a:defRPr kumimoji="1" sz="3600">
          <a:solidFill>
            <a:srgbClr val="0033CC"/>
          </a:solidFill>
          <a:latin typeface="ＭＳ Ｐゴシック" pitchFamily="50" charset="-128"/>
          <a:ea typeface="ＭＳ Ｐゴシック" pitchFamily="50" charset="-128"/>
        </a:defRPr>
      </a:lvl3pPr>
      <a:lvl4pPr algn="l" rtl="0" eaLnBrk="0" fontAlgn="base" hangingPunct="0">
        <a:spcBef>
          <a:spcPct val="0"/>
        </a:spcBef>
        <a:spcAft>
          <a:spcPct val="0"/>
        </a:spcAft>
        <a:defRPr kumimoji="1" sz="3600">
          <a:solidFill>
            <a:srgbClr val="0033CC"/>
          </a:solidFill>
          <a:latin typeface="ＭＳ Ｐゴシック" pitchFamily="50" charset="-128"/>
          <a:ea typeface="ＭＳ Ｐゴシック" pitchFamily="50" charset="-128"/>
        </a:defRPr>
      </a:lvl4pPr>
      <a:lvl5pPr algn="l" rtl="0" eaLnBrk="0" fontAlgn="base" hangingPunct="0">
        <a:spcBef>
          <a:spcPct val="0"/>
        </a:spcBef>
        <a:spcAft>
          <a:spcPct val="0"/>
        </a:spcAft>
        <a:defRPr kumimoji="1" sz="3600">
          <a:solidFill>
            <a:srgbClr val="0033CC"/>
          </a:solidFill>
          <a:latin typeface="ＭＳ Ｐゴシック" pitchFamily="50" charset="-128"/>
          <a:ea typeface="ＭＳ Ｐゴシック" pitchFamily="50" charset="-128"/>
        </a:defRPr>
      </a:lvl5pPr>
      <a:lvl6pPr marL="4572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lr>
          <a:schemeClr val="bg2"/>
        </a:buClr>
        <a:buFont typeface="Times New Roman" pitchFamily="18" charset="0"/>
        <a:buChar char="ﻪ"/>
        <a:defRPr kumimoji="1" sz="28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bg2"/>
        </a:buClr>
        <a:buFont typeface="Times New Roman" pitchFamily="18" charset="0"/>
        <a:buChar char="ﻩ"/>
        <a:defRPr kumimoji="1" sz="2800">
          <a:solidFill>
            <a:schemeClr val="tx1"/>
          </a:solidFill>
          <a:latin typeface="Arial" charset="0"/>
          <a:ea typeface="+mn-ea"/>
        </a:defRPr>
      </a:lvl2pPr>
      <a:lvl3pPr marL="1143000" indent="-228600" algn="l" rtl="0" eaLnBrk="0" fontAlgn="base" hangingPunct="0">
        <a:spcBef>
          <a:spcPct val="20000"/>
        </a:spcBef>
        <a:spcAft>
          <a:spcPct val="0"/>
        </a:spcAft>
        <a:buClr>
          <a:schemeClr val="bg2"/>
        </a:buClr>
        <a:buFont typeface="Times New Roman" pitchFamily="18" charset="0"/>
        <a:buChar char="ﻯ"/>
        <a:defRPr kumimoji="1" sz="2400">
          <a:solidFill>
            <a:schemeClr val="tx1"/>
          </a:solidFill>
          <a:latin typeface="Arial" charset="0"/>
          <a:ea typeface="+mn-ea"/>
        </a:defRPr>
      </a:lvl3pPr>
      <a:lvl4pPr marL="1600200" indent="-228600" algn="l" rtl="0" eaLnBrk="0" fontAlgn="base" hangingPunct="0">
        <a:spcBef>
          <a:spcPct val="20000"/>
        </a:spcBef>
        <a:spcAft>
          <a:spcPct val="0"/>
        </a:spcAft>
        <a:buClr>
          <a:schemeClr val="bg2"/>
        </a:buClr>
        <a:buFont typeface="Times New Roman" pitchFamily="18" charset="0"/>
        <a:buChar char="ﻳ"/>
        <a:defRPr kumimoji="1" sz="2000">
          <a:solidFill>
            <a:schemeClr val="tx1"/>
          </a:solidFill>
          <a:latin typeface="Arial" charset="0"/>
          <a:ea typeface="+mn-ea"/>
        </a:defRPr>
      </a:lvl4pPr>
      <a:lvl5pPr marL="2057400" indent="-228600" algn="l" rtl="0" eaLnBrk="0" fontAlgn="base" hangingPunct="0">
        <a:spcBef>
          <a:spcPct val="20000"/>
        </a:spcBef>
        <a:spcAft>
          <a:spcPct val="0"/>
        </a:spcAft>
        <a:buClr>
          <a:schemeClr val="bg2"/>
        </a:buClr>
        <a:buFont typeface="Times New Roman" pitchFamily="18" charset="0"/>
        <a:buChar char="ﻬ"/>
        <a:defRPr kumimoji="1" sz="2000">
          <a:solidFill>
            <a:schemeClr val="tx1"/>
          </a:solidFill>
          <a:latin typeface="Arial" charset="0"/>
          <a:ea typeface="+mn-ea"/>
        </a:defRPr>
      </a:lvl5pPr>
      <a:lvl6pPr marL="25146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Times New Roman" pitchFamily="18" charset="0"/>
        <a:buChar char="ﻬ"/>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D455662-631F-45C9-84B1-86384F77242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2910F60-E107-4E77-B41F-4FFC8ACC1B3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17647778"/>
      </p:ext>
    </p:extLst>
  </p:cSld>
  <p:clrMap bg1="lt1" tx1="dk1" bg2="lt2" tx2="dk2" accent1="accent1" accent2="accent2" accent3="accent3" accent4="accent4" accent5="accent5" accent6="accent6" hlink="hlink" folHlink="folHlink"/>
  <p:sldLayoutIdLst>
    <p:sldLayoutId id="2147489051" r:id="rId1"/>
    <p:sldLayoutId id="2147489052" r:id="rId2"/>
    <p:sldLayoutId id="2147489053" r:id="rId3"/>
    <p:sldLayoutId id="2147489054" r:id="rId4"/>
    <p:sldLayoutId id="2147489055" r:id="rId5"/>
    <p:sldLayoutId id="2147489056" r:id="rId6"/>
    <p:sldLayoutId id="2147489057" r:id="rId7"/>
    <p:sldLayoutId id="2147489058" r:id="rId8"/>
    <p:sldLayoutId id="2147489059" r:id="rId9"/>
    <p:sldLayoutId id="2147489060" r:id="rId10"/>
    <p:sldLayoutId id="2147489061" r:id="rId11"/>
    <p:sldLayoutId id="2147489062" r:id="rId12"/>
    <p:sldLayoutId id="2147489063" r:id="rId13"/>
    <p:sldLayoutId id="2147489064" r:id="rId14"/>
  </p:sldLayoutIdLst>
  <p:transition>
    <p:fade thruBlk="1"/>
  </p:transition>
  <p:txStyles>
    <p:titleStyle>
      <a:lvl1pPr algn="ctr" rtl="0" eaLnBrk="0" fontAlgn="base" hangingPunct="0">
        <a:spcBef>
          <a:spcPct val="0"/>
        </a:spcBef>
        <a:spcAft>
          <a:spcPct val="0"/>
        </a:spcAft>
        <a:defRPr kumimoji="1" sz="4400" kern="1200">
          <a:solidFill>
            <a:schemeClr val="tx1"/>
          </a:solidFill>
          <a:latin typeface="+mj-lt"/>
          <a:ea typeface="+mj-ea"/>
          <a:cs typeface="メイリオ" pitchFamily="50" charset="-128"/>
        </a:defRPr>
      </a:lvl1pPr>
      <a:lvl2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5pPr>
      <a:lvl6pPr marL="457200" algn="ctr" rtl="0" fontAlgn="base">
        <a:spcBef>
          <a:spcPct val="0"/>
        </a:spcBef>
        <a:spcAft>
          <a:spcPct val="0"/>
        </a:spcAft>
        <a:defRPr kumimoji="1" sz="4400">
          <a:solidFill>
            <a:schemeClr val="tx1"/>
          </a:solidFill>
          <a:latin typeface="メイリオ" pitchFamily="50" charset="-128"/>
          <a:ea typeface="メイリオ" pitchFamily="50" charset="-128"/>
        </a:defRPr>
      </a:lvl6pPr>
      <a:lvl7pPr marL="914400" algn="ctr" rtl="0" fontAlgn="base">
        <a:spcBef>
          <a:spcPct val="0"/>
        </a:spcBef>
        <a:spcAft>
          <a:spcPct val="0"/>
        </a:spcAft>
        <a:defRPr kumimoji="1" sz="4400">
          <a:solidFill>
            <a:schemeClr val="tx1"/>
          </a:solidFill>
          <a:latin typeface="メイリオ" pitchFamily="50" charset="-128"/>
          <a:ea typeface="メイリオ" pitchFamily="50" charset="-128"/>
        </a:defRPr>
      </a:lvl7pPr>
      <a:lvl8pPr marL="1371600" algn="ctr" rtl="0" fontAlgn="base">
        <a:spcBef>
          <a:spcPct val="0"/>
        </a:spcBef>
        <a:spcAft>
          <a:spcPct val="0"/>
        </a:spcAft>
        <a:defRPr kumimoji="1" sz="4400">
          <a:solidFill>
            <a:schemeClr val="tx1"/>
          </a:solidFill>
          <a:latin typeface="メイリオ" pitchFamily="50" charset="-128"/>
          <a:ea typeface="メイリオ" pitchFamily="50" charset="-128"/>
        </a:defRPr>
      </a:lvl8pPr>
      <a:lvl9pPr marL="1828800" algn="ctr" rtl="0" fontAlgn="base">
        <a:spcBef>
          <a:spcPct val="0"/>
        </a:spcBef>
        <a:spcAft>
          <a:spcPct val="0"/>
        </a:spcAft>
        <a:defRPr kumimoji="1" sz="4400">
          <a:solidFill>
            <a:schemeClr val="tx1"/>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717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r>
              <a:rPr lang="en-US" altLang="ja-JP"/>
              <a:t>2013/5/27</a:t>
            </a:r>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CBAB2E3C-5422-4226-9955-73799D21F256}" type="slidenum">
              <a:rPr lang="ja-JP" altLang="en-US"/>
              <a:pPr>
                <a:defRPr/>
              </a:pPr>
              <a:t>‹#›</a:t>
            </a:fld>
            <a:endParaRPr lang="ja-JP" altLang="en-US" dirty="0"/>
          </a:p>
        </p:txBody>
      </p:sp>
    </p:spTree>
    <p:extLst>
      <p:ext uri="{BB962C8B-B14F-4D97-AF65-F5344CB8AC3E}">
        <p14:creationId xmlns:p14="http://schemas.microsoft.com/office/powerpoint/2010/main" val="2506551838"/>
      </p:ext>
    </p:extLst>
  </p:cSld>
  <p:clrMap bg1="lt1" tx1="dk1" bg2="lt2" tx2="dk2" accent1="accent1" accent2="accent2" accent3="accent3" accent4="accent4" accent5="accent5" accent6="accent6" hlink="hlink" folHlink="folHlink"/>
  <p:sldLayoutIdLst>
    <p:sldLayoutId id="2147489066" r:id="rId1"/>
    <p:sldLayoutId id="2147489067" r:id="rId2"/>
    <p:sldLayoutId id="2147489068" r:id="rId3"/>
    <p:sldLayoutId id="2147489069" r:id="rId4"/>
    <p:sldLayoutId id="2147489070" r:id="rId5"/>
    <p:sldLayoutId id="2147489071" r:id="rId6"/>
    <p:sldLayoutId id="2147489072" r:id="rId7"/>
    <p:sldLayoutId id="2147489073" r:id="rId8"/>
    <p:sldLayoutId id="2147489074" r:id="rId9"/>
    <p:sldLayoutId id="2147489075" r:id="rId10"/>
    <p:sldLayoutId id="2147489076"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D455662-631F-45C9-84B1-86384F77242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2910F60-E107-4E77-B41F-4FFC8ACC1B3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68514795"/>
      </p:ext>
    </p:extLst>
  </p:cSld>
  <p:clrMap bg1="lt1" tx1="dk1" bg2="lt2" tx2="dk2" accent1="accent1" accent2="accent2" accent3="accent3" accent4="accent4" accent5="accent5" accent6="accent6" hlink="hlink" folHlink="folHlink"/>
  <p:sldLayoutIdLst>
    <p:sldLayoutId id="2147489078" r:id="rId1"/>
    <p:sldLayoutId id="2147489079" r:id="rId2"/>
    <p:sldLayoutId id="2147489080" r:id="rId3"/>
    <p:sldLayoutId id="2147489081" r:id="rId4"/>
    <p:sldLayoutId id="2147489082" r:id="rId5"/>
    <p:sldLayoutId id="2147489083" r:id="rId6"/>
    <p:sldLayoutId id="2147489084" r:id="rId7"/>
    <p:sldLayoutId id="2147489085" r:id="rId8"/>
    <p:sldLayoutId id="2147489086" r:id="rId9"/>
    <p:sldLayoutId id="2147489087" r:id="rId10"/>
    <p:sldLayoutId id="2147489088" r:id="rId11"/>
    <p:sldLayoutId id="2147489089" r:id="rId12"/>
    <p:sldLayoutId id="2147489090" r:id="rId13"/>
    <p:sldLayoutId id="2147489091" r:id="rId14"/>
  </p:sldLayoutIdLst>
  <p:transition>
    <p:fade thruBlk="1"/>
  </p:transition>
  <p:txStyles>
    <p:titleStyle>
      <a:lvl1pPr algn="ctr" rtl="0" eaLnBrk="0" fontAlgn="base" hangingPunct="0">
        <a:spcBef>
          <a:spcPct val="0"/>
        </a:spcBef>
        <a:spcAft>
          <a:spcPct val="0"/>
        </a:spcAft>
        <a:defRPr kumimoji="1" sz="4400" kern="1200">
          <a:solidFill>
            <a:schemeClr val="tx1"/>
          </a:solidFill>
          <a:latin typeface="+mj-lt"/>
          <a:ea typeface="+mj-ea"/>
          <a:cs typeface="メイリオ" pitchFamily="50" charset="-128"/>
        </a:defRPr>
      </a:lvl1pPr>
      <a:lvl2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5pPr>
      <a:lvl6pPr marL="457200" algn="ctr" rtl="0" fontAlgn="base">
        <a:spcBef>
          <a:spcPct val="0"/>
        </a:spcBef>
        <a:spcAft>
          <a:spcPct val="0"/>
        </a:spcAft>
        <a:defRPr kumimoji="1" sz="4400">
          <a:solidFill>
            <a:schemeClr val="tx1"/>
          </a:solidFill>
          <a:latin typeface="メイリオ" pitchFamily="50" charset="-128"/>
          <a:ea typeface="メイリオ" pitchFamily="50" charset="-128"/>
        </a:defRPr>
      </a:lvl6pPr>
      <a:lvl7pPr marL="914400" algn="ctr" rtl="0" fontAlgn="base">
        <a:spcBef>
          <a:spcPct val="0"/>
        </a:spcBef>
        <a:spcAft>
          <a:spcPct val="0"/>
        </a:spcAft>
        <a:defRPr kumimoji="1" sz="4400">
          <a:solidFill>
            <a:schemeClr val="tx1"/>
          </a:solidFill>
          <a:latin typeface="メイリオ" pitchFamily="50" charset="-128"/>
          <a:ea typeface="メイリオ" pitchFamily="50" charset="-128"/>
        </a:defRPr>
      </a:lvl7pPr>
      <a:lvl8pPr marL="1371600" algn="ctr" rtl="0" fontAlgn="base">
        <a:spcBef>
          <a:spcPct val="0"/>
        </a:spcBef>
        <a:spcAft>
          <a:spcPct val="0"/>
        </a:spcAft>
        <a:defRPr kumimoji="1" sz="4400">
          <a:solidFill>
            <a:schemeClr val="tx1"/>
          </a:solidFill>
          <a:latin typeface="メイリオ" pitchFamily="50" charset="-128"/>
          <a:ea typeface="メイリオ" pitchFamily="50" charset="-128"/>
        </a:defRPr>
      </a:lvl8pPr>
      <a:lvl9pPr marL="1828800" algn="ctr" rtl="0" fontAlgn="base">
        <a:spcBef>
          <a:spcPct val="0"/>
        </a:spcBef>
        <a:spcAft>
          <a:spcPct val="0"/>
        </a:spcAft>
        <a:defRPr kumimoji="1" sz="4400">
          <a:solidFill>
            <a:schemeClr val="tx1"/>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D455662-631F-45C9-84B1-86384F77242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2910F60-E107-4E77-B41F-4FFC8ACC1B3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30315035"/>
      </p:ext>
    </p:extLst>
  </p:cSld>
  <p:clrMap bg1="lt1" tx1="dk1" bg2="lt2" tx2="dk2" accent1="accent1" accent2="accent2" accent3="accent3" accent4="accent4" accent5="accent5" accent6="accent6" hlink="hlink" folHlink="folHlink"/>
  <p:sldLayoutIdLst>
    <p:sldLayoutId id="2147489093" r:id="rId1"/>
    <p:sldLayoutId id="2147489094" r:id="rId2"/>
    <p:sldLayoutId id="2147489095" r:id="rId3"/>
    <p:sldLayoutId id="2147489096" r:id="rId4"/>
    <p:sldLayoutId id="2147489097" r:id="rId5"/>
    <p:sldLayoutId id="2147489098" r:id="rId6"/>
    <p:sldLayoutId id="2147489099" r:id="rId7"/>
    <p:sldLayoutId id="2147489100" r:id="rId8"/>
    <p:sldLayoutId id="2147489101" r:id="rId9"/>
    <p:sldLayoutId id="2147489102" r:id="rId10"/>
    <p:sldLayoutId id="2147489103" r:id="rId11"/>
    <p:sldLayoutId id="2147489104" r:id="rId12"/>
    <p:sldLayoutId id="2147489105" r:id="rId13"/>
    <p:sldLayoutId id="2147489106" r:id="rId14"/>
  </p:sldLayoutIdLst>
  <p:transition>
    <p:fade thruBlk="1"/>
  </p:transition>
  <p:txStyles>
    <p:titleStyle>
      <a:lvl1pPr algn="ctr" rtl="0" eaLnBrk="0" fontAlgn="base" hangingPunct="0">
        <a:spcBef>
          <a:spcPct val="0"/>
        </a:spcBef>
        <a:spcAft>
          <a:spcPct val="0"/>
        </a:spcAft>
        <a:defRPr kumimoji="1" sz="4400" kern="1200">
          <a:solidFill>
            <a:schemeClr val="tx1"/>
          </a:solidFill>
          <a:latin typeface="+mj-lt"/>
          <a:ea typeface="+mj-ea"/>
          <a:cs typeface="メイリオ" pitchFamily="50" charset="-128"/>
        </a:defRPr>
      </a:lvl1pPr>
      <a:lvl2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5pPr>
      <a:lvl6pPr marL="457200" algn="ctr" rtl="0" fontAlgn="base">
        <a:spcBef>
          <a:spcPct val="0"/>
        </a:spcBef>
        <a:spcAft>
          <a:spcPct val="0"/>
        </a:spcAft>
        <a:defRPr kumimoji="1" sz="4400">
          <a:solidFill>
            <a:schemeClr val="tx1"/>
          </a:solidFill>
          <a:latin typeface="メイリオ" pitchFamily="50" charset="-128"/>
          <a:ea typeface="メイリオ" pitchFamily="50" charset="-128"/>
        </a:defRPr>
      </a:lvl6pPr>
      <a:lvl7pPr marL="914400" algn="ctr" rtl="0" fontAlgn="base">
        <a:spcBef>
          <a:spcPct val="0"/>
        </a:spcBef>
        <a:spcAft>
          <a:spcPct val="0"/>
        </a:spcAft>
        <a:defRPr kumimoji="1" sz="4400">
          <a:solidFill>
            <a:schemeClr val="tx1"/>
          </a:solidFill>
          <a:latin typeface="メイリオ" pitchFamily="50" charset="-128"/>
          <a:ea typeface="メイリオ" pitchFamily="50" charset="-128"/>
        </a:defRPr>
      </a:lvl7pPr>
      <a:lvl8pPr marL="1371600" algn="ctr" rtl="0" fontAlgn="base">
        <a:spcBef>
          <a:spcPct val="0"/>
        </a:spcBef>
        <a:spcAft>
          <a:spcPct val="0"/>
        </a:spcAft>
        <a:defRPr kumimoji="1" sz="4400">
          <a:solidFill>
            <a:schemeClr val="tx1"/>
          </a:solidFill>
          <a:latin typeface="メイリオ" pitchFamily="50" charset="-128"/>
          <a:ea typeface="メイリオ" pitchFamily="50" charset="-128"/>
        </a:defRPr>
      </a:lvl8pPr>
      <a:lvl9pPr marL="1828800" algn="ctr" rtl="0" fontAlgn="base">
        <a:spcBef>
          <a:spcPct val="0"/>
        </a:spcBef>
        <a:spcAft>
          <a:spcPct val="0"/>
        </a:spcAft>
        <a:defRPr kumimoji="1" sz="4400">
          <a:solidFill>
            <a:schemeClr val="tx1"/>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16C482D3-5548-4DCF-BF2A-9877F0921B0F}" type="datetimeFigureOut">
              <a:rPr lang="ja-JP" altLang="en-US">
                <a:solidFill>
                  <a:prstClr val="black">
                    <a:tint val="75000"/>
                  </a:prstClr>
                </a:solidFill>
              </a:rPr>
              <a:pPr>
                <a:defRPr/>
              </a:pPr>
              <a:t>2014/6/12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60016CE1-BD4C-417F-B682-17F406D19C8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53518612"/>
      </p:ext>
    </p:extLst>
  </p:cSld>
  <p:clrMap bg1="lt1" tx1="dk1" bg2="lt2" tx2="dk2" accent1="accent1" accent2="accent2" accent3="accent3" accent4="accent4" accent5="accent5" accent6="accent6" hlink="hlink" folHlink="folHlink"/>
  <p:sldLayoutIdLst>
    <p:sldLayoutId id="2147489108" r:id="rId1"/>
    <p:sldLayoutId id="2147489109" r:id="rId2"/>
    <p:sldLayoutId id="2147489110" r:id="rId3"/>
    <p:sldLayoutId id="2147489111" r:id="rId4"/>
    <p:sldLayoutId id="2147489112" r:id="rId5"/>
    <p:sldLayoutId id="2147489113" r:id="rId6"/>
    <p:sldLayoutId id="2147489114" r:id="rId7"/>
    <p:sldLayoutId id="2147489115" r:id="rId8"/>
    <p:sldLayoutId id="2147489116" r:id="rId9"/>
    <p:sldLayoutId id="2147489117" r:id="rId10"/>
    <p:sldLayoutId id="2147489118" r:id="rId11"/>
    <p:sldLayoutId id="2147489119" r:id="rId12"/>
    <p:sldLayoutId id="2147489120" r:id="rId13"/>
    <p:sldLayoutId id="2147489121" r:id="rId14"/>
  </p:sldLayoutIdLst>
  <p:transition>
    <p:fade thruBlk="1"/>
  </p:transition>
  <p:txStyles>
    <p:titleStyle>
      <a:lvl1pPr algn="ctr" rtl="0" eaLnBrk="0" fontAlgn="base" hangingPunct="0">
        <a:spcBef>
          <a:spcPct val="0"/>
        </a:spcBef>
        <a:spcAft>
          <a:spcPct val="0"/>
        </a:spcAft>
        <a:defRPr kumimoji="1" sz="4400" kern="1200">
          <a:solidFill>
            <a:schemeClr val="tx1"/>
          </a:solidFill>
          <a:latin typeface="+mj-lt"/>
          <a:ea typeface="+mj-ea"/>
          <a:cs typeface="メイリオ" pitchFamily="50" charset="-128"/>
        </a:defRPr>
      </a:lvl1pPr>
      <a:lvl2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2pPr>
      <a:lvl3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3pPr>
      <a:lvl4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4pPr>
      <a:lvl5pPr algn="ctr" rtl="0" eaLnBrk="0" fontAlgn="base" hangingPunct="0">
        <a:spcBef>
          <a:spcPct val="0"/>
        </a:spcBef>
        <a:spcAft>
          <a:spcPct val="0"/>
        </a:spcAft>
        <a:defRPr kumimoji="1" sz="4400">
          <a:solidFill>
            <a:schemeClr val="tx1"/>
          </a:solidFill>
          <a:latin typeface="メイリオ" pitchFamily="50" charset="-128"/>
          <a:ea typeface="メイリオ" pitchFamily="50" charset="-128"/>
          <a:cs typeface="メイリオ" pitchFamily="50" charset="-128"/>
        </a:defRPr>
      </a:lvl5pPr>
      <a:lvl6pPr marL="457200" algn="ctr" rtl="0" fontAlgn="base">
        <a:spcBef>
          <a:spcPct val="0"/>
        </a:spcBef>
        <a:spcAft>
          <a:spcPct val="0"/>
        </a:spcAft>
        <a:defRPr kumimoji="1" sz="4400">
          <a:solidFill>
            <a:schemeClr val="tx1"/>
          </a:solidFill>
          <a:latin typeface="メイリオ" pitchFamily="50" charset="-128"/>
          <a:ea typeface="メイリオ" pitchFamily="50" charset="-128"/>
        </a:defRPr>
      </a:lvl6pPr>
      <a:lvl7pPr marL="914400" algn="ctr" rtl="0" fontAlgn="base">
        <a:spcBef>
          <a:spcPct val="0"/>
        </a:spcBef>
        <a:spcAft>
          <a:spcPct val="0"/>
        </a:spcAft>
        <a:defRPr kumimoji="1" sz="4400">
          <a:solidFill>
            <a:schemeClr val="tx1"/>
          </a:solidFill>
          <a:latin typeface="メイリオ" pitchFamily="50" charset="-128"/>
          <a:ea typeface="メイリオ" pitchFamily="50" charset="-128"/>
        </a:defRPr>
      </a:lvl7pPr>
      <a:lvl8pPr marL="1371600" algn="ctr" rtl="0" fontAlgn="base">
        <a:spcBef>
          <a:spcPct val="0"/>
        </a:spcBef>
        <a:spcAft>
          <a:spcPct val="0"/>
        </a:spcAft>
        <a:defRPr kumimoji="1" sz="4400">
          <a:solidFill>
            <a:schemeClr val="tx1"/>
          </a:solidFill>
          <a:latin typeface="メイリオ" pitchFamily="50" charset="-128"/>
          <a:ea typeface="メイリオ" pitchFamily="50" charset="-128"/>
        </a:defRPr>
      </a:lvl8pPr>
      <a:lvl9pPr marL="1828800" algn="ctr" rtl="0" fontAlgn="base">
        <a:spcBef>
          <a:spcPct val="0"/>
        </a:spcBef>
        <a:spcAft>
          <a:spcPct val="0"/>
        </a:spcAft>
        <a:defRPr kumimoji="1" sz="4400">
          <a:solidFill>
            <a:schemeClr val="tx1"/>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1"/>
          <p:cNvSpPr>
            <a:spLocks noChangeArrowheads="1"/>
          </p:cNvSpPr>
          <p:nvPr/>
        </p:nvSpPr>
        <p:spPr bwMode="auto">
          <a:xfrm>
            <a:off x="0" y="685800"/>
            <a:ext cx="9144000" cy="5943600"/>
          </a:xfrm>
          <a:prstGeom prst="rect">
            <a:avLst/>
          </a:prstGeom>
          <a:solidFill>
            <a:srgbClr val="EAEAEA"/>
          </a:solidFill>
          <a:ln w="12700">
            <a:noFill/>
            <a:miter lim="800000"/>
            <a:headEnd/>
            <a:tailEnd/>
          </a:ln>
        </p:spPr>
        <p:txBody>
          <a:bodyPr wrap="none" anchor="ctr">
            <a:spAutoFit/>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2051" name="Rectangle 9"/>
          <p:cNvSpPr>
            <a:spLocks noChangeArrowheads="1"/>
          </p:cNvSpPr>
          <p:nvPr/>
        </p:nvSpPr>
        <p:spPr bwMode="auto">
          <a:xfrm>
            <a:off x="0" y="6553200"/>
            <a:ext cx="9144000" cy="304800"/>
          </a:xfrm>
          <a:prstGeom prst="rect">
            <a:avLst/>
          </a:prstGeom>
          <a:solidFill>
            <a:srgbClr val="5F7EA1"/>
          </a:solidFill>
          <a:ln w="9525">
            <a:noFill/>
            <a:miter lim="800000"/>
            <a:headEnd/>
            <a:tailEnd/>
          </a:ln>
        </p:spPr>
        <p:txBody>
          <a:bodyPr wrap="none" anchor="ctr"/>
          <a:lstStyle/>
          <a:p>
            <a:pPr>
              <a:lnSpc>
                <a:spcPct val="110000"/>
              </a:lnSpc>
              <a:spcBef>
                <a:spcPct val="20000"/>
              </a:spcBef>
              <a:buClr>
                <a:srgbClr val="FF3300"/>
              </a:buClr>
              <a:buSzPct val="60000"/>
              <a:buFont typeface="Wingdings" pitchFamily="2" charset="2"/>
              <a:buNone/>
              <a:defRPr/>
            </a:pPr>
            <a:r>
              <a:rPr kumimoji="0" lang="ja-JP" altLang="en-US" sz="1200" b="1">
                <a:solidFill>
                  <a:srgbClr val="FFFFFF"/>
                </a:solidFill>
                <a:latin typeface="Verdana" pitchFamily="34" charset="0"/>
              </a:rPr>
              <a:t>　</a:t>
            </a:r>
          </a:p>
        </p:txBody>
      </p:sp>
      <p:sp>
        <p:nvSpPr>
          <p:cNvPr id="2052" name="Rectangle 7"/>
          <p:cNvSpPr>
            <a:spLocks noChangeArrowheads="1"/>
          </p:cNvSpPr>
          <p:nvPr/>
        </p:nvSpPr>
        <p:spPr bwMode="auto">
          <a:xfrm>
            <a:off x="0" y="0"/>
            <a:ext cx="9144000" cy="692150"/>
          </a:xfrm>
          <a:prstGeom prst="rect">
            <a:avLst/>
          </a:prstGeom>
          <a:solidFill>
            <a:srgbClr val="5F7EA1"/>
          </a:solidFill>
          <a:ln w="9525">
            <a:noFill/>
            <a:miter lim="800000"/>
            <a:headEnd/>
            <a:tailEnd/>
          </a:ln>
        </p:spPr>
        <p:txBody>
          <a:bodyPr wrap="none" anchor="ct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5125" name="Rectangle 2"/>
          <p:cNvSpPr>
            <a:spLocks noGrp="1" noChangeArrowheads="1"/>
          </p:cNvSpPr>
          <p:nvPr>
            <p:ph type="title"/>
          </p:nvPr>
        </p:nvSpPr>
        <p:spPr bwMode="auto">
          <a:xfrm>
            <a:off x="685800" y="71438"/>
            <a:ext cx="8229600"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6" name="Rectangle 3"/>
          <p:cNvSpPr>
            <a:spLocks noGrp="1" noChangeArrowheads="1"/>
          </p:cNvSpPr>
          <p:nvPr>
            <p:ph type="body" idx="1"/>
          </p:nvPr>
        </p:nvSpPr>
        <p:spPr bwMode="auto">
          <a:xfrm>
            <a:off x="228600" y="836613"/>
            <a:ext cx="8686800" cy="1739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55" name="Rectangle 8"/>
          <p:cNvSpPr>
            <a:spLocks noChangeArrowheads="1"/>
          </p:cNvSpPr>
          <p:nvPr/>
        </p:nvSpPr>
        <p:spPr bwMode="auto">
          <a:xfrm>
            <a:off x="0" y="228600"/>
            <a:ext cx="533400" cy="228600"/>
          </a:xfrm>
          <a:prstGeom prst="rect">
            <a:avLst/>
          </a:prstGeom>
          <a:solidFill>
            <a:srgbClr val="FF0000"/>
          </a:solidFill>
          <a:ln w="9525">
            <a:noFill/>
            <a:miter lim="800000"/>
            <a:headEnd/>
            <a:tailEnd/>
          </a:ln>
        </p:spPr>
        <p:txBody>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2056" name="Text Box 20"/>
          <p:cNvSpPr txBox="1">
            <a:spLocks noChangeArrowheads="1"/>
          </p:cNvSpPr>
          <p:nvPr/>
        </p:nvSpPr>
        <p:spPr bwMode="auto">
          <a:xfrm>
            <a:off x="8458200" y="6553200"/>
            <a:ext cx="685800" cy="336550"/>
          </a:xfrm>
          <a:prstGeom prst="rect">
            <a:avLst/>
          </a:prstGeom>
          <a:noFill/>
          <a:ln>
            <a:noFill/>
          </a:ln>
          <a:effectLst/>
          <a:ex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spcBef>
                <a:spcPct val="50000"/>
              </a:spcBef>
              <a:defRPr/>
            </a:pPr>
            <a:fld id="{D19127F6-1EA4-476C-8E65-EA266E9662B5}" type="slidenum">
              <a:rPr lang="en-US" altLang="ja-JP" sz="1600" b="1" smtClean="0">
                <a:solidFill>
                  <a:srgbClr val="FFFFFF"/>
                </a:solidFill>
                <a:latin typeface="ＭＳ Ｐゴシック" pitchFamily="-106" charset="-128"/>
              </a:rPr>
              <a:pPr algn="ctr">
                <a:spcBef>
                  <a:spcPct val="50000"/>
                </a:spcBef>
                <a:defRPr/>
              </a:pPr>
              <a:t>‹#›</a:t>
            </a:fld>
            <a:endParaRPr lang="en-US" altLang="ja-JP" sz="1600" b="1" smtClean="0">
              <a:solidFill>
                <a:srgbClr val="FFFFFF"/>
              </a:solidFill>
              <a:latin typeface="ＭＳ Ｐゴシック" pitchFamily="-106" charset="-128"/>
            </a:endParaRPr>
          </a:p>
        </p:txBody>
      </p:sp>
    </p:spTree>
  </p:cSld>
  <p:clrMap bg1="lt1" tx1="dk1" bg2="lt2" tx2="dk2" accent1="accent1" accent2="accent2" accent3="accent3" accent4="accent4" accent5="accent5" accent6="accent6" hlink="hlink" folHlink="folHlink"/>
  <p:sldLayoutIdLst>
    <p:sldLayoutId id="2147488828" r:id="rId1"/>
    <p:sldLayoutId id="2147488829" r:id="rId2"/>
    <p:sldLayoutId id="2147488830" r:id="rId3"/>
    <p:sldLayoutId id="2147488831" r:id="rId4"/>
    <p:sldLayoutId id="2147488832" r:id="rId5"/>
    <p:sldLayoutId id="2147488833" r:id="rId6"/>
    <p:sldLayoutId id="2147488834" r:id="rId7"/>
    <p:sldLayoutId id="2147488835" r:id="rId8"/>
    <p:sldLayoutId id="2147488836" r:id="rId9"/>
    <p:sldLayoutId id="2147488837" r:id="rId10"/>
    <p:sldLayoutId id="2147488838" r:id="rId11"/>
  </p:sldLayoutIdLst>
  <p:transition/>
  <p:txStyles>
    <p:titleStyle>
      <a:lvl1pPr algn="l" rtl="0" eaLnBrk="0" fontAlgn="base" hangingPunct="0">
        <a:spcBef>
          <a:spcPct val="0"/>
        </a:spcBef>
        <a:spcAft>
          <a:spcPct val="0"/>
        </a:spcAft>
        <a:defRPr kumimoji="1" sz="3200">
          <a:solidFill>
            <a:schemeClr val="bg1"/>
          </a:solidFill>
          <a:latin typeface="+mj-lt"/>
          <a:ea typeface="+mj-ea"/>
          <a:cs typeface="ＭＳ Ｐゴシック" pitchFamily="-106" charset="-128"/>
        </a:defRPr>
      </a:lvl1pPr>
      <a:lvl2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2pPr>
      <a:lvl3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3pPr>
      <a:lvl4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4pPr>
      <a:lvl5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5pPr>
      <a:lvl6pPr marL="4572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6pPr>
      <a:lvl7pPr marL="9144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7pPr>
      <a:lvl8pPr marL="13716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8pPr>
      <a:lvl9pPr marL="18288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kumimoji="1" sz="2400">
          <a:solidFill>
            <a:srgbClr val="333333"/>
          </a:solidFill>
          <a:latin typeface="+mn-lt"/>
          <a:ea typeface="+mn-ea"/>
          <a:cs typeface="ＭＳ Ｐゴシック" pitchFamily="-106" charset="-128"/>
        </a:defRPr>
      </a:lvl1pPr>
      <a:lvl2pPr marL="742950" indent="-285750" algn="l" rtl="0" eaLnBrk="0" fontAlgn="base" hangingPunct="0">
        <a:spcBef>
          <a:spcPct val="20000"/>
        </a:spcBef>
        <a:spcAft>
          <a:spcPct val="0"/>
        </a:spcAft>
        <a:buClr>
          <a:srgbClr val="009999"/>
        </a:buClr>
        <a:buFont typeface="Wingdings" pitchFamily="2" charset="2"/>
        <a:buChar char="§"/>
        <a:defRPr kumimoji="1" sz="2000">
          <a:solidFill>
            <a:srgbClr val="5F5F5F"/>
          </a:solidFill>
          <a:latin typeface="+mn-lt"/>
          <a:ea typeface="+mn-ea"/>
        </a:defRPr>
      </a:lvl2pPr>
      <a:lvl3pPr marL="1143000" indent="-228600" algn="l" rtl="0" eaLnBrk="0" fontAlgn="base" hangingPunct="0">
        <a:spcBef>
          <a:spcPct val="20000"/>
        </a:spcBef>
        <a:spcAft>
          <a:spcPct val="0"/>
        </a:spcAft>
        <a:buClr>
          <a:srgbClr val="5F5F5F"/>
        </a:buClr>
        <a:buChar char="–"/>
        <a:defRPr kumimoji="1">
          <a:solidFill>
            <a:srgbClr val="5F5F5F"/>
          </a:solidFill>
          <a:latin typeface="+mn-lt"/>
          <a:ea typeface="+mn-ea"/>
        </a:defRPr>
      </a:lvl3pPr>
      <a:lvl4pPr marL="1600200" indent="-228600" algn="l" rtl="0" eaLnBrk="0" fontAlgn="base" hangingPunct="0">
        <a:spcBef>
          <a:spcPct val="20000"/>
        </a:spcBef>
        <a:spcAft>
          <a:spcPct val="0"/>
        </a:spcAft>
        <a:buChar char="–"/>
        <a:defRPr kumimoji="1" sz="1600">
          <a:solidFill>
            <a:srgbClr val="5F5F5F"/>
          </a:solidFill>
          <a:latin typeface="+mn-lt"/>
          <a:ea typeface="+mn-ea"/>
        </a:defRPr>
      </a:lvl4pPr>
      <a:lvl5pPr marL="2057400" indent="-228600" algn="l" rtl="0" eaLnBrk="0" fontAlgn="base" hangingPunct="0">
        <a:spcBef>
          <a:spcPct val="20000"/>
        </a:spcBef>
        <a:spcAft>
          <a:spcPct val="0"/>
        </a:spcAft>
        <a:buChar char="»"/>
        <a:defRPr kumimoji="1" sz="1600">
          <a:solidFill>
            <a:srgbClr val="5F5F5F"/>
          </a:solidFill>
          <a:latin typeface="+mn-lt"/>
          <a:ea typeface="+mn-ea"/>
        </a:defRPr>
      </a:lvl5pPr>
      <a:lvl6pPr marL="2514600" indent="-228600" algn="l" rtl="0" fontAlgn="base">
        <a:spcBef>
          <a:spcPct val="20000"/>
        </a:spcBef>
        <a:spcAft>
          <a:spcPct val="0"/>
        </a:spcAft>
        <a:buChar char="»"/>
        <a:defRPr kumimoji="1" sz="1600">
          <a:solidFill>
            <a:srgbClr val="5F5F5F"/>
          </a:solidFill>
          <a:latin typeface="+mn-lt"/>
          <a:ea typeface="+mn-ea"/>
        </a:defRPr>
      </a:lvl6pPr>
      <a:lvl7pPr marL="2971800" indent="-228600" algn="l" rtl="0" fontAlgn="base">
        <a:spcBef>
          <a:spcPct val="20000"/>
        </a:spcBef>
        <a:spcAft>
          <a:spcPct val="0"/>
        </a:spcAft>
        <a:buChar char="»"/>
        <a:defRPr kumimoji="1" sz="1600">
          <a:solidFill>
            <a:srgbClr val="5F5F5F"/>
          </a:solidFill>
          <a:latin typeface="+mn-lt"/>
          <a:ea typeface="+mn-ea"/>
        </a:defRPr>
      </a:lvl7pPr>
      <a:lvl8pPr marL="3429000" indent="-228600" algn="l" rtl="0" fontAlgn="base">
        <a:spcBef>
          <a:spcPct val="20000"/>
        </a:spcBef>
        <a:spcAft>
          <a:spcPct val="0"/>
        </a:spcAft>
        <a:buChar char="»"/>
        <a:defRPr kumimoji="1" sz="1600">
          <a:solidFill>
            <a:srgbClr val="5F5F5F"/>
          </a:solidFill>
          <a:latin typeface="+mn-lt"/>
          <a:ea typeface="+mn-ea"/>
        </a:defRPr>
      </a:lvl8pPr>
      <a:lvl9pPr marL="3886200" indent="-228600" algn="l" rtl="0" fontAlgn="base">
        <a:spcBef>
          <a:spcPct val="20000"/>
        </a:spcBef>
        <a:spcAft>
          <a:spcPct val="0"/>
        </a:spcAft>
        <a:buChar char="»"/>
        <a:defRPr kumimoji="1" sz="16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1"/>
          <p:cNvSpPr>
            <a:spLocks noChangeArrowheads="1"/>
          </p:cNvSpPr>
          <p:nvPr/>
        </p:nvSpPr>
        <p:spPr bwMode="auto">
          <a:xfrm>
            <a:off x="0" y="685800"/>
            <a:ext cx="9144000" cy="5943600"/>
          </a:xfrm>
          <a:prstGeom prst="rect">
            <a:avLst/>
          </a:prstGeom>
          <a:solidFill>
            <a:srgbClr val="EAEAEA"/>
          </a:solidFill>
          <a:ln w="12700">
            <a:noFill/>
            <a:miter lim="800000"/>
            <a:headEnd/>
            <a:tailEnd/>
          </a:ln>
        </p:spPr>
        <p:txBody>
          <a:bodyPr wrap="none" anchor="ctr">
            <a:spAutoFit/>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5123" name="Rectangle 9"/>
          <p:cNvSpPr>
            <a:spLocks noChangeArrowheads="1"/>
          </p:cNvSpPr>
          <p:nvPr/>
        </p:nvSpPr>
        <p:spPr bwMode="auto">
          <a:xfrm>
            <a:off x="0" y="6553200"/>
            <a:ext cx="9144000" cy="304800"/>
          </a:xfrm>
          <a:prstGeom prst="rect">
            <a:avLst/>
          </a:prstGeom>
          <a:solidFill>
            <a:srgbClr val="5F7EA1"/>
          </a:solidFill>
          <a:ln w="9525">
            <a:noFill/>
            <a:miter lim="800000"/>
            <a:headEnd/>
            <a:tailEnd/>
          </a:ln>
        </p:spPr>
        <p:txBody>
          <a:bodyPr wrap="none" anchor="ctr"/>
          <a:lstStyle/>
          <a:p>
            <a:pPr>
              <a:lnSpc>
                <a:spcPct val="110000"/>
              </a:lnSpc>
              <a:spcBef>
                <a:spcPct val="20000"/>
              </a:spcBef>
              <a:buClr>
                <a:srgbClr val="FF3300"/>
              </a:buClr>
              <a:buSzPct val="60000"/>
              <a:buFont typeface="Wingdings" pitchFamily="2" charset="2"/>
              <a:buNone/>
              <a:defRPr/>
            </a:pPr>
            <a:r>
              <a:rPr kumimoji="0" lang="ja-JP" altLang="en-US" sz="1200" b="1">
                <a:solidFill>
                  <a:srgbClr val="FFFFFF"/>
                </a:solidFill>
                <a:latin typeface="Verdana" pitchFamily="34" charset="0"/>
              </a:rPr>
              <a:t>　</a:t>
            </a:r>
          </a:p>
        </p:txBody>
      </p:sp>
      <p:sp>
        <p:nvSpPr>
          <p:cNvPr id="5124" name="Rectangle 7"/>
          <p:cNvSpPr>
            <a:spLocks noChangeArrowheads="1"/>
          </p:cNvSpPr>
          <p:nvPr/>
        </p:nvSpPr>
        <p:spPr bwMode="auto">
          <a:xfrm>
            <a:off x="0" y="0"/>
            <a:ext cx="9144000" cy="692150"/>
          </a:xfrm>
          <a:prstGeom prst="rect">
            <a:avLst/>
          </a:prstGeom>
          <a:solidFill>
            <a:srgbClr val="5F7EA1"/>
          </a:solidFill>
          <a:ln w="9525">
            <a:noFill/>
            <a:miter lim="800000"/>
            <a:headEnd/>
            <a:tailEnd/>
          </a:ln>
        </p:spPr>
        <p:txBody>
          <a:bodyPr wrap="none" anchor="ct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7173" name="Rectangle 2"/>
          <p:cNvSpPr>
            <a:spLocks noGrp="1" noChangeArrowheads="1"/>
          </p:cNvSpPr>
          <p:nvPr>
            <p:ph type="title"/>
          </p:nvPr>
        </p:nvSpPr>
        <p:spPr bwMode="auto">
          <a:xfrm>
            <a:off x="685800" y="71438"/>
            <a:ext cx="8229600"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4" name="Rectangle 3"/>
          <p:cNvSpPr>
            <a:spLocks noGrp="1" noChangeArrowheads="1"/>
          </p:cNvSpPr>
          <p:nvPr>
            <p:ph type="body" idx="1"/>
          </p:nvPr>
        </p:nvSpPr>
        <p:spPr bwMode="auto">
          <a:xfrm>
            <a:off x="228600" y="836613"/>
            <a:ext cx="8686800" cy="1739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127" name="Rectangle 8"/>
          <p:cNvSpPr>
            <a:spLocks noChangeArrowheads="1"/>
          </p:cNvSpPr>
          <p:nvPr/>
        </p:nvSpPr>
        <p:spPr bwMode="auto">
          <a:xfrm>
            <a:off x="0" y="228600"/>
            <a:ext cx="533400" cy="228600"/>
          </a:xfrm>
          <a:prstGeom prst="rect">
            <a:avLst/>
          </a:prstGeom>
          <a:solidFill>
            <a:srgbClr val="FF0000"/>
          </a:solidFill>
          <a:ln w="9525">
            <a:noFill/>
            <a:miter lim="800000"/>
            <a:headEnd/>
            <a:tailEnd/>
          </a:ln>
        </p:spPr>
        <p:txBody>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5128" name="Text Box 20"/>
          <p:cNvSpPr txBox="1">
            <a:spLocks noChangeArrowheads="1"/>
          </p:cNvSpPr>
          <p:nvPr/>
        </p:nvSpPr>
        <p:spPr bwMode="auto">
          <a:xfrm>
            <a:off x="8458200" y="6553200"/>
            <a:ext cx="685800" cy="336550"/>
          </a:xfrm>
          <a:prstGeom prst="rect">
            <a:avLst/>
          </a:prstGeom>
          <a:noFill/>
          <a:ln>
            <a:noFill/>
          </a:ln>
          <a:effectLst/>
          <a:ex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spcBef>
                <a:spcPct val="50000"/>
              </a:spcBef>
              <a:defRPr/>
            </a:pPr>
            <a:fld id="{A1B6D839-0876-4F82-B52E-6972B60D7594}" type="slidenum">
              <a:rPr lang="en-US" altLang="ja-JP" sz="1600" b="1" smtClean="0">
                <a:solidFill>
                  <a:srgbClr val="FFFFFF"/>
                </a:solidFill>
                <a:latin typeface="ＭＳ Ｐゴシック" pitchFamily="-106" charset="-128"/>
              </a:rPr>
              <a:pPr algn="ctr">
                <a:spcBef>
                  <a:spcPct val="50000"/>
                </a:spcBef>
                <a:defRPr/>
              </a:pPr>
              <a:t>‹#›</a:t>
            </a:fld>
            <a:endParaRPr lang="en-US" altLang="ja-JP" sz="1600" b="1" smtClean="0">
              <a:solidFill>
                <a:srgbClr val="FFFFFF"/>
              </a:solidFill>
              <a:latin typeface="ＭＳ Ｐゴシック" pitchFamily="-106" charset="-128"/>
            </a:endParaRPr>
          </a:p>
        </p:txBody>
      </p:sp>
    </p:spTree>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Lst>
  <p:transition/>
  <p:txStyles>
    <p:titleStyle>
      <a:lvl1pPr algn="l" rtl="0" eaLnBrk="0" fontAlgn="base" hangingPunct="0">
        <a:spcBef>
          <a:spcPct val="0"/>
        </a:spcBef>
        <a:spcAft>
          <a:spcPct val="0"/>
        </a:spcAft>
        <a:defRPr kumimoji="1" sz="3200">
          <a:solidFill>
            <a:schemeClr val="bg1"/>
          </a:solidFill>
          <a:latin typeface="+mj-lt"/>
          <a:ea typeface="+mj-ea"/>
          <a:cs typeface="ＭＳ Ｐゴシック" pitchFamily="-106" charset="-128"/>
        </a:defRPr>
      </a:lvl1pPr>
      <a:lvl2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2pPr>
      <a:lvl3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3pPr>
      <a:lvl4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4pPr>
      <a:lvl5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5pPr>
      <a:lvl6pPr marL="4572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6pPr>
      <a:lvl7pPr marL="9144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7pPr>
      <a:lvl8pPr marL="13716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8pPr>
      <a:lvl9pPr marL="18288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kumimoji="1" sz="2400">
          <a:solidFill>
            <a:srgbClr val="333333"/>
          </a:solidFill>
          <a:latin typeface="+mn-lt"/>
          <a:ea typeface="+mn-ea"/>
          <a:cs typeface="ＭＳ Ｐゴシック" pitchFamily="-106" charset="-128"/>
        </a:defRPr>
      </a:lvl1pPr>
      <a:lvl2pPr marL="742950" indent="-285750" algn="l" rtl="0" eaLnBrk="0" fontAlgn="base" hangingPunct="0">
        <a:spcBef>
          <a:spcPct val="20000"/>
        </a:spcBef>
        <a:spcAft>
          <a:spcPct val="0"/>
        </a:spcAft>
        <a:buClr>
          <a:srgbClr val="009999"/>
        </a:buClr>
        <a:buFont typeface="Wingdings" pitchFamily="2" charset="2"/>
        <a:buChar char="§"/>
        <a:defRPr kumimoji="1" sz="2000">
          <a:solidFill>
            <a:srgbClr val="5F5F5F"/>
          </a:solidFill>
          <a:latin typeface="+mn-lt"/>
          <a:ea typeface="+mn-ea"/>
        </a:defRPr>
      </a:lvl2pPr>
      <a:lvl3pPr marL="1143000" indent="-228600" algn="l" rtl="0" eaLnBrk="0" fontAlgn="base" hangingPunct="0">
        <a:spcBef>
          <a:spcPct val="20000"/>
        </a:spcBef>
        <a:spcAft>
          <a:spcPct val="0"/>
        </a:spcAft>
        <a:buClr>
          <a:srgbClr val="5F5F5F"/>
        </a:buClr>
        <a:buChar char="–"/>
        <a:defRPr kumimoji="1">
          <a:solidFill>
            <a:srgbClr val="5F5F5F"/>
          </a:solidFill>
          <a:latin typeface="+mn-lt"/>
          <a:ea typeface="+mn-ea"/>
        </a:defRPr>
      </a:lvl3pPr>
      <a:lvl4pPr marL="1600200" indent="-228600" algn="l" rtl="0" eaLnBrk="0" fontAlgn="base" hangingPunct="0">
        <a:spcBef>
          <a:spcPct val="20000"/>
        </a:spcBef>
        <a:spcAft>
          <a:spcPct val="0"/>
        </a:spcAft>
        <a:buChar char="–"/>
        <a:defRPr kumimoji="1" sz="1600">
          <a:solidFill>
            <a:srgbClr val="5F5F5F"/>
          </a:solidFill>
          <a:latin typeface="+mn-lt"/>
          <a:ea typeface="+mn-ea"/>
        </a:defRPr>
      </a:lvl4pPr>
      <a:lvl5pPr marL="2057400" indent="-228600" algn="l" rtl="0" eaLnBrk="0" fontAlgn="base" hangingPunct="0">
        <a:spcBef>
          <a:spcPct val="20000"/>
        </a:spcBef>
        <a:spcAft>
          <a:spcPct val="0"/>
        </a:spcAft>
        <a:buChar char="»"/>
        <a:defRPr kumimoji="1" sz="1600">
          <a:solidFill>
            <a:srgbClr val="5F5F5F"/>
          </a:solidFill>
          <a:latin typeface="+mn-lt"/>
          <a:ea typeface="+mn-ea"/>
        </a:defRPr>
      </a:lvl5pPr>
      <a:lvl6pPr marL="2514600" indent="-228600" algn="l" rtl="0" fontAlgn="base">
        <a:spcBef>
          <a:spcPct val="20000"/>
        </a:spcBef>
        <a:spcAft>
          <a:spcPct val="0"/>
        </a:spcAft>
        <a:buChar char="»"/>
        <a:defRPr kumimoji="1" sz="1600">
          <a:solidFill>
            <a:srgbClr val="5F5F5F"/>
          </a:solidFill>
          <a:latin typeface="+mn-lt"/>
          <a:ea typeface="+mn-ea"/>
        </a:defRPr>
      </a:lvl6pPr>
      <a:lvl7pPr marL="2971800" indent="-228600" algn="l" rtl="0" fontAlgn="base">
        <a:spcBef>
          <a:spcPct val="20000"/>
        </a:spcBef>
        <a:spcAft>
          <a:spcPct val="0"/>
        </a:spcAft>
        <a:buChar char="»"/>
        <a:defRPr kumimoji="1" sz="1600">
          <a:solidFill>
            <a:srgbClr val="5F5F5F"/>
          </a:solidFill>
          <a:latin typeface="+mn-lt"/>
          <a:ea typeface="+mn-ea"/>
        </a:defRPr>
      </a:lvl7pPr>
      <a:lvl8pPr marL="3429000" indent="-228600" algn="l" rtl="0" fontAlgn="base">
        <a:spcBef>
          <a:spcPct val="20000"/>
        </a:spcBef>
        <a:spcAft>
          <a:spcPct val="0"/>
        </a:spcAft>
        <a:buChar char="»"/>
        <a:defRPr kumimoji="1" sz="1600">
          <a:solidFill>
            <a:srgbClr val="5F5F5F"/>
          </a:solidFill>
          <a:latin typeface="+mn-lt"/>
          <a:ea typeface="+mn-ea"/>
        </a:defRPr>
      </a:lvl8pPr>
      <a:lvl9pPr marL="3886200" indent="-228600" algn="l" rtl="0" fontAlgn="base">
        <a:spcBef>
          <a:spcPct val="20000"/>
        </a:spcBef>
        <a:spcAft>
          <a:spcPct val="0"/>
        </a:spcAft>
        <a:buChar char="»"/>
        <a:defRPr kumimoji="1" sz="16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1"/>
          <p:cNvSpPr>
            <a:spLocks noChangeArrowheads="1"/>
          </p:cNvSpPr>
          <p:nvPr/>
        </p:nvSpPr>
        <p:spPr bwMode="auto">
          <a:xfrm>
            <a:off x="0" y="685800"/>
            <a:ext cx="9144000" cy="5943600"/>
          </a:xfrm>
          <a:prstGeom prst="rect">
            <a:avLst/>
          </a:prstGeom>
          <a:solidFill>
            <a:srgbClr val="EAEAEA"/>
          </a:solidFill>
          <a:ln w="12700">
            <a:noFill/>
            <a:miter lim="800000"/>
            <a:headEnd/>
            <a:tailEnd/>
          </a:ln>
        </p:spPr>
        <p:txBody>
          <a:bodyPr wrap="none" anchor="ctr">
            <a:spAutoFit/>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6147" name="Rectangle 9"/>
          <p:cNvSpPr>
            <a:spLocks noChangeArrowheads="1"/>
          </p:cNvSpPr>
          <p:nvPr/>
        </p:nvSpPr>
        <p:spPr bwMode="auto">
          <a:xfrm>
            <a:off x="0" y="6553200"/>
            <a:ext cx="9144000" cy="304800"/>
          </a:xfrm>
          <a:prstGeom prst="rect">
            <a:avLst/>
          </a:prstGeom>
          <a:solidFill>
            <a:srgbClr val="5F7EA1"/>
          </a:solidFill>
          <a:ln w="9525">
            <a:noFill/>
            <a:miter lim="800000"/>
            <a:headEnd/>
            <a:tailEnd/>
          </a:ln>
        </p:spPr>
        <p:txBody>
          <a:bodyPr wrap="none" anchor="ctr"/>
          <a:lstStyle/>
          <a:p>
            <a:pPr>
              <a:lnSpc>
                <a:spcPct val="110000"/>
              </a:lnSpc>
              <a:spcBef>
                <a:spcPct val="20000"/>
              </a:spcBef>
              <a:buClr>
                <a:srgbClr val="FF3300"/>
              </a:buClr>
              <a:buSzPct val="60000"/>
              <a:buFont typeface="Wingdings" pitchFamily="2" charset="2"/>
              <a:buNone/>
              <a:defRPr/>
            </a:pPr>
            <a:r>
              <a:rPr kumimoji="0" lang="ja-JP" altLang="en-US" sz="1200" b="1">
                <a:solidFill>
                  <a:srgbClr val="FFFFFF"/>
                </a:solidFill>
                <a:latin typeface="Verdana" pitchFamily="34" charset="0"/>
              </a:rPr>
              <a:t>　</a:t>
            </a:r>
          </a:p>
        </p:txBody>
      </p:sp>
      <p:sp>
        <p:nvSpPr>
          <p:cNvPr id="6148" name="Rectangle 7"/>
          <p:cNvSpPr>
            <a:spLocks noChangeArrowheads="1"/>
          </p:cNvSpPr>
          <p:nvPr/>
        </p:nvSpPr>
        <p:spPr bwMode="auto">
          <a:xfrm>
            <a:off x="0" y="0"/>
            <a:ext cx="9144000" cy="692150"/>
          </a:xfrm>
          <a:prstGeom prst="rect">
            <a:avLst/>
          </a:prstGeom>
          <a:solidFill>
            <a:srgbClr val="5F7EA1"/>
          </a:solidFill>
          <a:ln w="9525">
            <a:noFill/>
            <a:miter lim="800000"/>
            <a:headEnd/>
            <a:tailEnd/>
          </a:ln>
        </p:spPr>
        <p:txBody>
          <a:bodyPr wrap="none" anchor="ct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8197" name="Rectangle 2"/>
          <p:cNvSpPr>
            <a:spLocks noGrp="1" noChangeArrowheads="1"/>
          </p:cNvSpPr>
          <p:nvPr>
            <p:ph type="title"/>
          </p:nvPr>
        </p:nvSpPr>
        <p:spPr bwMode="auto">
          <a:xfrm>
            <a:off x="685800" y="71438"/>
            <a:ext cx="8229600"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198" name="Rectangle 3"/>
          <p:cNvSpPr>
            <a:spLocks noGrp="1" noChangeArrowheads="1"/>
          </p:cNvSpPr>
          <p:nvPr>
            <p:ph type="body" idx="1"/>
          </p:nvPr>
        </p:nvSpPr>
        <p:spPr bwMode="auto">
          <a:xfrm>
            <a:off x="228600" y="836613"/>
            <a:ext cx="8686800" cy="1739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151" name="Rectangle 8"/>
          <p:cNvSpPr>
            <a:spLocks noChangeArrowheads="1"/>
          </p:cNvSpPr>
          <p:nvPr/>
        </p:nvSpPr>
        <p:spPr bwMode="auto">
          <a:xfrm>
            <a:off x="0" y="228600"/>
            <a:ext cx="533400" cy="228600"/>
          </a:xfrm>
          <a:prstGeom prst="rect">
            <a:avLst/>
          </a:prstGeom>
          <a:solidFill>
            <a:srgbClr val="FF0000"/>
          </a:solidFill>
          <a:ln w="9525">
            <a:noFill/>
            <a:miter lim="800000"/>
            <a:headEnd/>
            <a:tailEnd/>
          </a:ln>
        </p:spPr>
        <p:txBody>
          <a:bodyPr/>
          <a:lstStyle/>
          <a:p>
            <a:pPr algn="ctr">
              <a:lnSpc>
                <a:spcPct val="110000"/>
              </a:lnSpc>
              <a:spcBef>
                <a:spcPct val="20000"/>
              </a:spcBef>
              <a:buClr>
                <a:srgbClr val="FF3300"/>
              </a:buClr>
              <a:buSzPct val="60000"/>
              <a:buFont typeface="Wingdings" pitchFamily="2" charset="2"/>
              <a:buNone/>
              <a:defRPr/>
            </a:pPr>
            <a:endParaRPr lang="ja-JP" altLang="en-US" sz="2400">
              <a:solidFill>
                <a:srgbClr val="000000"/>
              </a:solidFill>
              <a:latin typeface="SimHei" pitchFamily="49" charset="-122"/>
              <a:ea typeface="SimHei" pitchFamily="49" charset="-122"/>
            </a:endParaRPr>
          </a:p>
        </p:txBody>
      </p:sp>
      <p:sp>
        <p:nvSpPr>
          <p:cNvPr id="6152" name="Text Box 20"/>
          <p:cNvSpPr txBox="1">
            <a:spLocks noChangeArrowheads="1"/>
          </p:cNvSpPr>
          <p:nvPr/>
        </p:nvSpPr>
        <p:spPr bwMode="auto">
          <a:xfrm>
            <a:off x="8458200" y="6553200"/>
            <a:ext cx="685800" cy="336550"/>
          </a:xfrm>
          <a:prstGeom prst="rect">
            <a:avLst/>
          </a:prstGeom>
          <a:noFill/>
          <a:ln>
            <a:noFill/>
          </a:ln>
          <a:effectLst/>
          <a:ex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spcBef>
                <a:spcPct val="50000"/>
              </a:spcBef>
              <a:defRPr/>
            </a:pPr>
            <a:fld id="{B6451DC8-1F3F-40F8-9BB5-D57923E6E7F4}" type="slidenum">
              <a:rPr lang="en-US" altLang="ja-JP" sz="1600" b="1" smtClean="0">
                <a:solidFill>
                  <a:srgbClr val="FFFFFF"/>
                </a:solidFill>
                <a:latin typeface="ＭＳ Ｐゴシック" pitchFamily="-106" charset="-128"/>
              </a:rPr>
              <a:pPr algn="ctr">
                <a:spcBef>
                  <a:spcPct val="50000"/>
                </a:spcBef>
                <a:defRPr/>
              </a:pPr>
              <a:t>‹#›</a:t>
            </a:fld>
            <a:endParaRPr lang="en-US" altLang="ja-JP" sz="1600" b="1" smtClean="0">
              <a:solidFill>
                <a:srgbClr val="FFFFFF"/>
              </a:solidFill>
              <a:latin typeface="ＭＳ Ｐゴシック" pitchFamily="-106" charset="-128"/>
            </a:endParaRPr>
          </a:p>
        </p:txBody>
      </p:sp>
    </p:spTree>
  </p:cSld>
  <p:clrMap bg1="lt1" tx1="dk1" bg2="lt2" tx2="dk2" accent1="accent1" accent2="accent2" accent3="accent3" accent4="accent4" accent5="accent5" accent6="accent6" hlink="hlink" folHlink="folHlink"/>
  <p:sldLayoutIdLst>
    <p:sldLayoutId id="2147488861" r:id="rId1"/>
    <p:sldLayoutId id="2147488862" r:id="rId2"/>
    <p:sldLayoutId id="2147488863" r:id="rId3"/>
    <p:sldLayoutId id="2147488864" r:id="rId4"/>
    <p:sldLayoutId id="2147488865" r:id="rId5"/>
    <p:sldLayoutId id="2147488866" r:id="rId6"/>
    <p:sldLayoutId id="2147488867" r:id="rId7"/>
    <p:sldLayoutId id="2147488868" r:id="rId8"/>
    <p:sldLayoutId id="2147488869" r:id="rId9"/>
    <p:sldLayoutId id="2147488870" r:id="rId10"/>
    <p:sldLayoutId id="2147488871" r:id="rId11"/>
  </p:sldLayoutIdLst>
  <p:transition/>
  <p:txStyles>
    <p:titleStyle>
      <a:lvl1pPr algn="l" rtl="0" eaLnBrk="0" fontAlgn="base" hangingPunct="0">
        <a:spcBef>
          <a:spcPct val="0"/>
        </a:spcBef>
        <a:spcAft>
          <a:spcPct val="0"/>
        </a:spcAft>
        <a:defRPr kumimoji="1" sz="3200">
          <a:solidFill>
            <a:schemeClr val="bg1"/>
          </a:solidFill>
          <a:latin typeface="+mj-lt"/>
          <a:ea typeface="+mj-ea"/>
          <a:cs typeface="ＭＳ Ｐゴシック" pitchFamily="-106" charset="-128"/>
        </a:defRPr>
      </a:lvl1pPr>
      <a:lvl2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2pPr>
      <a:lvl3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3pPr>
      <a:lvl4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4pPr>
      <a:lvl5pPr algn="l" rtl="0" eaLnBrk="0" fontAlgn="base" hangingPunct="0">
        <a:spcBef>
          <a:spcPct val="0"/>
        </a:spcBef>
        <a:spcAft>
          <a:spcPct val="0"/>
        </a:spcAft>
        <a:defRPr kumimoji="1" sz="3200">
          <a:solidFill>
            <a:schemeClr val="bg1"/>
          </a:solidFill>
          <a:latin typeface="ＭＳ Ｐゴシック" pitchFamily="50" charset="-128"/>
          <a:ea typeface="ＭＳ Ｐゴシック" pitchFamily="50" charset="-128"/>
          <a:cs typeface="ＭＳ Ｐゴシック" pitchFamily="-106" charset="-128"/>
        </a:defRPr>
      </a:lvl5pPr>
      <a:lvl6pPr marL="4572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6pPr>
      <a:lvl7pPr marL="9144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7pPr>
      <a:lvl8pPr marL="13716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8pPr>
      <a:lvl9pPr marL="1828800" algn="l" rtl="0" fontAlgn="base">
        <a:spcBef>
          <a:spcPct val="0"/>
        </a:spcBef>
        <a:spcAft>
          <a:spcPct val="0"/>
        </a:spcAft>
        <a:defRPr kumimoji="1" sz="3200">
          <a:solidFill>
            <a:schemeClr val="bg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kumimoji="1" sz="2400">
          <a:solidFill>
            <a:srgbClr val="333333"/>
          </a:solidFill>
          <a:latin typeface="+mn-lt"/>
          <a:ea typeface="+mn-ea"/>
          <a:cs typeface="ＭＳ Ｐゴシック" pitchFamily="-106" charset="-128"/>
        </a:defRPr>
      </a:lvl1pPr>
      <a:lvl2pPr marL="742950" indent="-285750" algn="l" rtl="0" eaLnBrk="0" fontAlgn="base" hangingPunct="0">
        <a:spcBef>
          <a:spcPct val="20000"/>
        </a:spcBef>
        <a:spcAft>
          <a:spcPct val="0"/>
        </a:spcAft>
        <a:buClr>
          <a:srgbClr val="009999"/>
        </a:buClr>
        <a:buFont typeface="Wingdings" pitchFamily="2" charset="2"/>
        <a:buChar char="§"/>
        <a:defRPr kumimoji="1" sz="2000">
          <a:solidFill>
            <a:srgbClr val="5F5F5F"/>
          </a:solidFill>
          <a:latin typeface="+mn-lt"/>
          <a:ea typeface="+mn-ea"/>
        </a:defRPr>
      </a:lvl2pPr>
      <a:lvl3pPr marL="1143000" indent="-228600" algn="l" rtl="0" eaLnBrk="0" fontAlgn="base" hangingPunct="0">
        <a:spcBef>
          <a:spcPct val="20000"/>
        </a:spcBef>
        <a:spcAft>
          <a:spcPct val="0"/>
        </a:spcAft>
        <a:buClr>
          <a:srgbClr val="5F5F5F"/>
        </a:buClr>
        <a:buChar char="–"/>
        <a:defRPr kumimoji="1">
          <a:solidFill>
            <a:srgbClr val="5F5F5F"/>
          </a:solidFill>
          <a:latin typeface="+mn-lt"/>
          <a:ea typeface="+mn-ea"/>
        </a:defRPr>
      </a:lvl3pPr>
      <a:lvl4pPr marL="1600200" indent="-228600" algn="l" rtl="0" eaLnBrk="0" fontAlgn="base" hangingPunct="0">
        <a:spcBef>
          <a:spcPct val="20000"/>
        </a:spcBef>
        <a:spcAft>
          <a:spcPct val="0"/>
        </a:spcAft>
        <a:buChar char="–"/>
        <a:defRPr kumimoji="1" sz="1600">
          <a:solidFill>
            <a:srgbClr val="5F5F5F"/>
          </a:solidFill>
          <a:latin typeface="+mn-lt"/>
          <a:ea typeface="+mn-ea"/>
        </a:defRPr>
      </a:lvl4pPr>
      <a:lvl5pPr marL="2057400" indent="-228600" algn="l" rtl="0" eaLnBrk="0" fontAlgn="base" hangingPunct="0">
        <a:spcBef>
          <a:spcPct val="20000"/>
        </a:spcBef>
        <a:spcAft>
          <a:spcPct val="0"/>
        </a:spcAft>
        <a:buChar char="»"/>
        <a:defRPr kumimoji="1" sz="1600">
          <a:solidFill>
            <a:srgbClr val="5F5F5F"/>
          </a:solidFill>
          <a:latin typeface="+mn-lt"/>
          <a:ea typeface="+mn-ea"/>
        </a:defRPr>
      </a:lvl5pPr>
      <a:lvl6pPr marL="2514600" indent="-228600" algn="l" rtl="0" fontAlgn="base">
        <a:spcBef>
          <a:spcPct val="20000"/>
        </a:spcBef>
        <a:spcAft>
          <a:spcPct val="0"/>
        </a:spcAft>
        <a:buChar char="»"/>
        <a:defRPr kumimoji="1" sz="1600">
          <a:solidFill>
            <a:srgbClr val="5F5F5F"/>
          </a:solidFill>
          <a:latin typeface="+mn-lt"/>
          <a:ea typeface="+mn-ea"/>
        </a:defRPr>
      </a:lvl6pPr>
      <a:lvl7pPr marL="2971800" indent="-228600" algn="l" rtl="0" fontAlgn="base">
        <a:spcBef>
          <a:spcPct val="20000"/>
        </a:spcBef>
        <a:spcAft>
          <a:spcPct val="0"/>
        </a:spcAft>
        <a:buChar char="»"/>
        <a:defRPr kumimoji="1" sz="1600">
          <a:solidFill>
            <a:srgbClr val="5F5F5F"/>
          </a:solidFill>
          <a:latin typeface="+mn-lt"/>
          <a:ea typeface="+mn-ea"/>
        </a:defRPr>
      </a:lvl7pPr>
      <a:lvl8pPr marL="3429000" indent="-228600" algn="l" rtl="0" fontAlgn="base">
        <a:spcBef>
          <a:spcPct val="20000"/>
        </a:spcBef>
        <a:spcAft>
          <a:spcPct val="0"/>
        </a:spcAft>
        <a:buChar char="»"/>
        <a:defRPr kumimoji="1" sz="1600">
          <a:solidFill>
            <a:srgbClr val="5F5F5F"/>
          </a:solidFill>
          <a:latin typeface="+mn-lt"/>
          <a:ea typeface="+mn-ea"/>
        </a:defRPr>
      </a:lvl8pPr>
      <a:lvl9pPr marL="3886200" indent="-228600" algn="l" rtl="0" fontAlgn="base">
        <a:spcBef>
          <a:spcPct val="20000"/>
        </a:spcBef>
        <a:spcAft>
          <a:spcPct val="0"/>
        </a:spcAft>
        <a:buChar char="»"/>
        <a:defRPr kumimoji="1" sz="16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597650"/>
            <a:ext cx="21336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B4BC656D-4B43-4AB8-AE44-5F21E5D1BDF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898" r:id="rId1"/>
    <p:sldLayoutId id="2147488899" r:id="rId2"/>
    <p:sldLayoutId id="2147488900" r:id="rId3"/>
    <p:sldLayoutId id="2147488901" r:id="rId4"/>
    <p:sldLayoutId id="2147488902" r:id="rId5"/>
    <p:sldLayoutId id="2147488903" r:id="rId6"/>
    <p:sldLayoutId id="2147488904" r:id="rId7"/>
    <p:sldLayoutId id="2147488905" r:id="rId8"/>
    <p:sldLayoutId id="2147488906" r:id="rId9"/>
    <p:sldLayoutId id="2147488907" r:id="rId10"/>
    <p:sldLayoutId id="2147488908" r:id="rId11"/>
    <p:sldLayoutId id="2147488909"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597650"/>
            <a:ext cx="21336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DC82E758-4CD9-4117-AE0E-193E4D2A5AD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910" r:id="rId1"/>
    <p:sldLayoutId id="2147488911" r:id="rId2"/>
    <p:sldLayoutId id="2147488912" r:id="rId3"/>
    <p:sldLayoutId id="2147488913" r:id="rId4"/>
    <p:sldLayoutId id="2147488914" r:id="rId5"/>
    <p:sldLayoutId id="2147488915" r:id="rId6"/>
    <p:sldLayoutId id="2147488916" r:id="rId7"/>
    <p:sldLayoutId id="2147488917" r:id="rId8"/>
    <p:sldLayoutId id="2147488918" r:id="rId9"/>
    <p:sldLayoutId id="2147488919" r:id="rId10"/>
    <p:sldLayoutId id="2147488920" r:id="rId11"/>
    <p:sldLayoutId id="214748892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597650"/>
            <a:ext cx="21336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0A7C2F1A-4F60-4444-AAF6-2CE0E8AD59A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922" r:id="rId1"/>
    <p:sldLayoutId id="2147488923" r:id="rId2"/>
    <p:sldLayoutId id="2147488924" r:id="rId3"/>
    <p:sldLayoutId id="2147488925" r:id="rId4"/>
    <p:sldLayoutId id="2147488926" r:id="rId5"/>
    <p:sldLayoutId id="2147488927" r:id="rId6"/>
    <p:sldLayoutId id="2147488928" r:id="rId7"/>
    <p:sldLayoutId id="2147488929" r:id="rId8"/>
    <p:sldLayoutId id="2147488930" r:id="rId9"/>
    <p:sldLayoutId id="2147488931" r:id="rId10"/>
    <p:sldLayoutId id="2147488932" r:id="rId11"/>
    <p:sldLayoutId id="2147488933" r:id="rId12"/>
    <p:sldLayoutId id="2147488985"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597650"/>
            <a:ext cx="21336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B010F7A1-DD04-4805-99A4-D5A740AF245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934" r:id="rId1"/>
    <p:sldLayoutId id="2147488935" r:id="rId2"/>
    <p:sldLayoutId id="2147488936" r:id="rId3"/>
    <p:sldLayoutId id="2147488937" r:id="rId4"/>
    <p:sldLayoutId id="2147488938" r:id="rId5"/>
    <p:sldLayoutId id="2147488939" r:id="rId6"/>
    <p:sldLayoutId id="2147488940" r:id="rId7"/>
    <p:sldLayoutId id="2147488941" r:id="rId8"/>
    <p:sldLayoutId id="2147488942" r:id="rId9"/>
    <p:sldLayoutId id="2147488943" r:id="rId10"/>
    <p:sldLayoutId id="2147488944" r:id="rId11"/>
    <p:sldLayoutId id="2147488945"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5363"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106" charset="0"/>
                <a:ea typeface="ＭＳ Ｐゴシック" pitchFamily="-106" charset="-128"/>
              </a:defRPr>
            </a:lvl1pPr>
          </a:lstStyle>
          <a:p>
            <a:pPr>
              <a:defRPr/>
            </a:pPr>
            <a:fld id="{0ACBA9A8-BE82-42F7-B61A-D474E24F0794}" type="datetime1">
              <a:rPr lang="en-US" altLang="ja-JP"/>
              <a:pPr>
                <a:defRPr/>
              </a:pPr>
              <a:t>6/12/2014</a:t>
            </a:fld>
            <a:endParaRPr lang="en-US" altLang="ja-JP">
              <a:solidFill>
                <a:srgbClr val="1F497D"/>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1F497D"/>
                </a:solidFill>
                <a:latin typeface="Calibri"/>
                <a:ea typeface="+mn-ea"/>
                <a:cs typeface="+mn-cs"/>
              </a:defRPr>
            </a:lvl1pPr>
          </a:lstStyle>
          <a:p>
            <a:pPr>
              <a:defRPr/>
            </a:pPr>
            <a:endParaRPr 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106" charset="0"/>
                <a:ea typeface="ＭＳ Ｐゴシック" pitchFamily="-106" charset="-128"/>
              </a:defRPr>
            </a:lvl1pPr>
          </a:lstStyle>
          <a:p>
            <a:pPr>
              <a:defRPr/>
            </a:pPr>
            <a:fld id="{4B229ABF-8152-42D3-AE41-FE23F2E427FD}" type="slidenum">
              <a:rPr lang="en-US" altLang="ja-JP"/>
              <a:pPr>
                <a:defRPr/>
              </a:pPr>
              <a:t>‹#›</a:t>
            </a:fld>
            <a:endParaRPr lang="en-US" altLang="ja-JP" sz="1400" b="1">
              <a:solidFill>
                <a:srgbClr val="FFFFFF"/>
              </a:solidFill>
            </a:endParaRPr>
          </a:p>
        </p:txBody>
      </p:sp>
    </p:spTree>
  </p:cSld>
  <p:clrMap bg1="lt1" tx1="dk1" bg2="lt2" tx2="dk2" accent1="accent1" accent2="accent2" accent3="accent3" accent4="accent4" accent5="accent5" accent6="accent6" hlink="hlink" folHlink="folHlink"/>
  <p:sldLayoutIdLst>
    <p:sldLayoutId id="2147488986" r:id="rId1"/>
    <p:sldLayoutId id="2147488987" r:id="rId2"/>
    <p:sldLayoutId id="2147488988" r:id="rId3"/>
    <p:sldLayoutId id="2147488989" r:id="rId4"/>
    <p:sldLayoutId id="2147488990" r:id="rId5"/>
    <p:sldLayoutId id="2147488991" r:id="rId6"/>
    <p:sldLayoutId id="2147488992" r:id="rId7"/>
    <p:sldLayoutId id="2147488993" r:id="rId8"/>
    <p:sldLayoutId id="2147488994" r:id="rId9"/>
    <p:sldLayoutId id="2147488995" r:id="rId10"/>
    <p:sldLayoutId id="2147488996" r:id="rId11"/>
    <p:sldLayoutId id="2147488997" r:id="rId12"/>
    <p:sldLayoutId id="2147488998" r:id="rId13"/>
    <p:sldLayoutId id="2147488999" r:id="rId14"/>
    <p:sldLayoutId id="2147489000" r:id="rId15"/>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1.xml"/><Relationship Id="rId7"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57.wmf"/></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19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1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05.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05.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0.jpeg"/><Relationship Id="rId2" Type="http://schemas.openxmlformats.org/officeDocument/2006/relationships/slideLayout" Target="../slideLayouts/slideLayout243.xml"/><Relationship Id="rId1" Type="http://schemas.openxmlformats.org/officeDocument/2006/relationships/vmlDrawing" Target="../drawings/vmlDrawing2.vml"/><Relationship Id="rId6" Type="http://schemas.openxmlformats.org/officeDocument/2006/relationships/image" Target="../media/image87.png"/><Relationship Id="rId5" Type="http://schemas.openxmlformats.org/officeDocument/2006/relationships/oleObject" Target="../embeddings/oleObject2.bin"/><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53.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0.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5.xml"/><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8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82.xml"/><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2.xml"/><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7.xml"/><Relationship Id="rId1" Type="http://schemas.openxmlformats.org/officeDocument/2006/relationships/vmlDrawing" Target="../drawings/vmlDrawing3.vml"/><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7.xml"/><Relationship Id="rId1" Type="http://schemas.openxmlformats.org/officeDocument/2006/relationships/vmlDrawing" Target="../drawings/vmlDrawing4.vml"/><Relationship Id="rId6" Type="http://schemas.openxmlformats.org/officeDocument/2006/relationships/image" Target="../media/image116.png"/><Relationship Id="rId5" Type="http://schemas.openxmlformats.org/officeDocument/2006/relationships/oleObject" Target="../embeddings/oleObject5.bin"/><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7.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178.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78.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8.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180.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2.xml"/><Relationship Id="rId5" Type="http://schemas.openxmlformats.org/officeDocument/2006/relationships/image" Target="../media/image1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7.xml"/><Relationship Id="rId1" Type="http://schemas.openxmlformats.org/officeDocument/2006/relationships/slideLayout" Target="../slideLayouts/slideLayout180.xml"/></Relationships>
</file>

<file path=ppt/slides/_rels/slide7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8.xml"/><Relationship Id="rId1" Type="http://schemas.openxmlformats.org/officeDocument/2006/relationships/slideLayout" Target="../slideLayouts/slideLayout180.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78.xml"/></Relationships>
</file>

<file path=ppt/slides/_rels/slide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78.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8.xml"/></Relationships>
</file>

<file path=ppt/slides/_rels/slide7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177.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78.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diagramData" Target="../diagrams/data1.xml"/><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51.png"/><Relationship Id="rId17" Type="http://schemas.microsoft.com/office/2007/relationships/diagramDrawing" Target="../diagrams/drawing1.xml"/><Relationship Id="rId2" Type="http://schemas.openxmlformats.org/officeDocument/2006/relationships/notesSlide" Target="../notesSlides/notesSlide20.xml"/><Relationship Id="rId16" Type="http://schemas.openxmlformats.org/officeDocument/2006/relationships/diagramColors" Target="../diagrams/colors1.xml"/><Relationship Id="rId1" Type="http://schemas.openxmlformats.org/officeDocument/2006/relationships/slideLayout" Target="../slideLayouts/slideLayout174.xml"/><Relationship Id="rId6" Type="http://schemas.openxmlformats.org/officeDocument/2006/relationships/image" Target="../media/image145.jpeg"/><Relationship Id="rId11" Type="http://schemas.openxmlformats.org/officeDocument/2006/relationships/image" Target="../media/image150.png"/><Relationship Id="rId5" Type="http://schemas.openxmlformats.org/officeDocument/2006/relationships/image" Target="../media/image144.jpeg"/><Relationship Id="rId15" Type="http://schemas.openxmlformats.org/officeDocument/2006/relationships/diagramQuickStyle" Target="../diagrams/quickStyle1.xml"/><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 Id="rId1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p:cNvPicPr>
            <a:picLocks noChangeAspect="1" noChangeArrowheads="1"/>
          </p:cNvPicPr>
          <p:nvPr/>
        </p:nvPicPr>
        <p:blipFill>
          <a:blip r:embed="rId2" cstate="print"/>
          <a:srcRect/>
          <a:stretch>
            <a:fillRect/>
          </a:stretch>
        </p:blipFill>
        <p:spPr bwMode="auto">
          <a:xfrm>
            <a:off x="0" y="3365"/>
            <a:ext cx="9351458" cy="6854635"/>
          </a:xfrm>
          <a:prstGeom prst="rect">
            <a:avLst/>
          </a:prstGeom>
          <a:noFill/>
          <a:ln w="9525">
            <a:noFill/>
            <a:miter lim="800000"/>
            <a:headEnd/>
            <a:tailEnd/>
          </a:ln>
        </p:spPr>
      </p:pic>
      <p:sp>
        <p:nvSpPr>
          <p:cNvPr id="95235" name="テキスト ボックス 7"/>
          <p:cNvSpPr txBox="1">
            <a:spLocks noChangeArrowheads="1"/>
          </p:cNvSpPr>
          <p:nvPr/>
        </p:nvSpPr>
        <p:spPr bwMode="auto">
          <a:xfrm>
            <a:off x="355211" y="2204864"/>
            <a:ext cx="8375848" cy="769441"/>
          </a:xfrm>
          <a:prstGeom prst="rect">
            <a:avLst/>
          </a:prstGeom>
          <a:noFill/>
          <a:ln w="9525">
            <a:noFill/>
            <a:miter lim="800000"/>
            <a:headEnd/>
            <a:tailEnd/>
          </a:ln>
        </p:spPr>
        <p:txBody>
          <a:bodyPr wrap="square">
            <a:spAutoFit/>
          </a:bodyPr>
          <a:lstStyle/>
          <a:p>
            <a:r>
              <a:rPr lang="ja-JP" altLang="ja-JP" sz="4400" dirty="0" smtClean="0">
                <a:solidFill>
                  <a:schemeClr val="bg1"/>
                </a:solidFill>
              </a:rPr>
              <a:t>ＩＴによる</a:t>
            </a:r>
            <a:r>
              <a:rPr lang="ja-JP" altLang="en-US" sz="4400" dirty="0" smtClean="0">
                <a:solidFill>
                  <a:schemeClr val="bg1"/>
                </a:solidFill>
              </a:rPr>
              <a:t>先進的モビリティの潮流</a:t>
            </a:r>
            <a:endParaRPr lang="ja-JP" altLang="en-US" sz="4400" dirty="0">
              <a:solidFill>
                <a:schemeClr val="bg1"/>
              </a:solidFill>
            </a:endParaRPr>
          </a:p>
        </p:txBody>
      </p:sp>
      <p:sp>
        <p:nvSpPr>
          <p:cNvPr id="95236" name="テキスト ボックス 8"/>
          <p:cNvSpPr txBox="1">
            <a:spLocks noChangeArrowheads="1"/>
          </p:cNvSpPr>
          <p:nvPr/>
        </p:nvSpPr>
        <p:spPr bwMode="auto">
          <a:xfrm>
            <a:off x="3652896" y="5024846"/>
            <a:ext cx="5436096" cy="1569660"/>
          </a:xfrm>
          <a:prstGeom prst="rect">
            <a:avLst/>
          </a:prstGeom>
          <a:noFill/>
          <a:ln w="9525">
            <a:noFill/>
            <a:miter lim="800000"/>
            <a:headEnd/>
            <a:tailEnd/>
          </a:ln>
        </p:spPr>
        <p:txBody>
          <a:bodyPr wrap="square">
            <a:spAutoFit/>
          </a:bodyPr>
          <a:lstStyle/>
          <a:p>
            <a:r>
              <a:rPr lang="en-US" altLang="ja-JP" sz="3200" dirty="0" smtClean="0">
                <a:solidFill>
                  <a:srgbClr val="FFFFFF"/>
                </a:solidFill>
              </a:rPr>
              <a:t>(</a:t>
            </a:r>
            <a:r>
              <a:rPr lang="ja-JP" altLang="en-US" sz="3200" dirty="0" smtClean="0">
                <a:solidFill>
                  <a:srgbClr val="FFFFFF"/>
                </a:solidFill>
              </a:rPr>
              <a:t>独）土木研究所　研究調整監</a:t>
            </a:r>
            <a:endParaRPr lang="en-US" altLang="ja-JP" sz="3200" dirty="0" smtClean="0">
              <a:solidFill>
                <a:srgbClr val="FFFFFF"/>
              </a:solidFill>
            </a:endParaRPr>
          </a:p>
          <a:p>
            <a:r>
              <a:rPr lang="ja-JP" altLang="en-US" sz="3200" dirty="0" smtClean="0">
                <a:solidFill>
                  <a:srgbClr val="FFFFFF"/>
                </a:solidFill>
              </a:rPr>
              <a:t>　　　　関西大学客員教授</a:t>
            </a:r>
            <a:endParaRPr lang="en-US" altLang="ja-JP" sz="3200" dirty="0">
              <a:solidFill>
                <a:srgbClr val="FFFFFF"/>
              </a:solidFill>
            </a:endParaRPr>
          </a:p>
          <a:p>
            <a:r>
              <a:rPr lang="ja-JP" altLang="en-US" sz="3200" dirty="0">
                <a:solidFill>
                  <a:srgbClr val="FFFFFF"/>
                </a:solidFill>
              </a:rPr>
              <a:t>　　　　　塚田幸広</a:t>
            </a:r>
          </a:p>
        </p:txBody>
      </p:sp>
      <p:sp>
        <p:nvSpPr>
          <p:cNvPr id="95237" name="テキスト ボックス 9"/>
          <p:cNvSpPr txBox="1">
            <a:spLocks noChangeArrowheads="1"/>
          </p:cNvSpPr>
          <p:nvPr/>
        </p:nvSpPr>
        <p:spPr bwMode="auto">
          <a:xfrm>
            <a:off x="7239000" y="1447800"/>
            <a:ext cx="1447800" cy="369888"/>
          </a:xfrm>
          <a:prstGeom prst="rect">
            <a:avLst/>
          </a:prstGeom>
          <a:noFill/>
          <a:ln w="9525">
            <a:noFill/>
            <a:miter lim="800000"/>
            <a:headEnd/>
            <a:tailEnd/>
          </a:ln>
        </p:spPr>
        <p:txBody>
          <a:bodyPr>
            <a:spAutoFit/>
          </a:bodyPr>
          <a:lstStyle/>
          <a:p>
            <a:r>
              <a:rPr lang="ja-JP" altLang="en-US">
                <a:solidFill>
                  <a:srgbClr val="FFFFFF"/>
                </a:solidFill>
              </a:rPr>
              <a:t>２</a:t>
            </a:r>
          </a:p>
        </p:txBody>
      </p:sp>
      <p:sp>
        <p:nvSpPr>
          <p:cNvPr id="95238" name="テキスト ボックス 1"/>
          <p:cNvSpPr txBox="1">
            <a:spLocks noChangeArrowheads="1"/>
          </p:cNvSpPr>
          <p:nvPr/>
        </p:nvSpPr>
        <p:spPr bwMode="auto">
          <a:xfrm>
            <a:off x="270670" y="194968"/>
            <a:ext cx="3384376" cy="369332"/>
          </a:xfrm>
          <a:prstGeom prst="rect">
            <a:avLst/>
          </a:prstGeom>
          <a:noFill/>
          <a:ln w="9525">
            <a:noFill/>
            <a:miter lim="800000"/>
            <a:headEnd/>
            <a:tailEnd/>
          </a:ln>
        </p:spPr>
        <p:txBody>
          <a:bodyPr wrap="square">
            <a:spAutoFit/>
          </a:bodyPr>
          <a:lstStyle/>
          <a:p>
            <a:r>
              <a:rPr lang="en-US" altLang="ja-JP" dirty="0" smtClean="0">
                <a:solidFill>
                  <a:schemeClr val="bg1"/>
                </a:solidFill>
              </a:rPr>
              <a:t>2014.6.18</a:t>
            </a:r>
            <a:r>
              <a:rPr lang="ja-JP" altLang="en-US" dirty="0" smtClean="0">
                <a:solidFill>
                  <a:schemeClr val="bg1"/>
                </a:solidFill>
              </a:rPr>
              <a:t>　関西大学講義</a:t>
            </a:r>
            <a:endParaRPr lang="ja-JP" alt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8546" name="タイトル 5"/>
          <p:cNvSpPr>
            <a:spLocks noGrp="1"/>
          </p:cNvSpPr>
          <p:nvPr>
            <p:ph type="ctrTitle"/>
          </p:nvPr>
        </p:nvSpPr>
        <p:spPr>
          <a:xfrm>
            <a:off x="685800" y="2209800"/>
            <a:ext cx="7772400" cy="1470025"/>
          </a:xfrm>
        </p:spPr>
        <p:txBody>
          <a:bodyPr/>
          <a:lstStyle/>
          <a:p>
            <a:r>
              <a:rPr lang="en-US" altLang="ja-JP" dirty="0" smtClean="0">
                <a:solidFill>
                  <a:srgbClr val="FFFF00"/>
                </a:solidFill>
              </a:rPr>
              <a:t>Keyword 1</a:t>
            </a:r>
            <a:br>
              <a:rPr lang="en-US" altLang="ja-JP" dirty="0" smtClean="0">
                <a:solidFill>
                  <a:srgbClr val="FFFF00"/>
                </a:solidFill>
              </a:rPr>
            </a:br>
            <a:r>
              <a:rPr lang="en-US" altLang="ja-JP" dirty="0" smtClean="0">
                <a:solidFill>
                  <a:srgbClr val="FFFF00"/>
                </a:solidFill>
              </a:rPr>
              <a:t> </a:t>
            </a:r>
            <a:r>
              <a:rPr lang="ja-JP" altLang="en-US" dirty="0" smtClean="0">
                <a:solidFill>
                  <a:srgbClr val="FFFF00"/>
                </a:solidFill>
              </a:rPr>
              <a:t>パーソナルモビリティ</a:t>
            </a:r>
          </a:p>
        </p:txBody>
      </p:sp>
      <p:sp>
        <p:nvSpPr>
          <p:cNvPr id="7" name="サブタイトル 6"/>
          <p:cNvSpPr>
            <a:spLocks noGrp="1"/>
          </p:cNvSpPr>
          <p:nvPr>
            <p:ph type="subTitle" idx="1"/>
          </p:nvPr>
        </p:nvSpPr>
        <p:spPr/>
        <p:txBody>
          <a:bodyPr/>
          <a:lstStyle/>
          <a:p>
            <a:pPr>
              <a:buFont typeface="Arial" pitchFamily="-106" charset="0"/>
              <a:buNone/>
              <a:defRPr/>
            </a:pPr>
            <a:endParaRPr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番号プレースホルダー 1"/>
          <p:cNvSpPr>
            <a:spLocks noGrp="1"/>
          </p:cNvSpPr>
          <p:nvPr>
            <p:ph type="sldNum" sz="quarter" idx="12"/>
          </p:nvPr>
        </p:nvSpPr>
        <p:spPr bwMode="auto">
          <a:noFill/>
          <a:ln>
            <a:miter lim="800000"/>
            <a:headEnd/>
            <a:tailEnd/>
          </a:ln>
        </p:spPr>
        <p:txBody>
          <a:bodyPr/>
          <a:lstStyle/>
          <a:p>
            <a:fld id="{4416FBFE-8E5B-4C5B-A102-704C839C7E2E}" type="slidenum">
              <a:rPr lang="en-US" altLang="ja-JP" smtClean="0">
                <a:latin typeface="Calibri" pitchFamily="34" charset="0"/>
                <a:ea typeface="ＭＳ Ｐゴシック" pitchFamily="50" charset="-128"/>
              </a:rPr>
              <a:pPr/>
              <a:t>11</a:t>
            </a:fld>
            <a:endParaRPr lang="en-US" altLang="ja-JP" smtClean="0">
              <a:latin typeface="Calibri" pitchFamily="34" charset="0"/>
              <a:ea typeface="ＭＳ Ｐゴシック" pitchFamily="50" charset="-128"/>
            </a:endParaRPr>
          </a:p>
        </p:txBody>
      </p:sp>
      <p:sp>
        <p:nvSpPr>
          <p:cNvPr id="109571" name="Rectangle 3"/>
          <p:cNvSpPr txBox="1">
            <a:spLocks noChangeArrowheads="1"/>
          </p:cNvSpPr>
          <p:nvPr/>
        </p:nvSpPr>
        <p:spPr bwMode="auto">
          <a:xfrm>
            <a:off x="838200" y="500063"/>
            <a:ext cx="8054975" cy="566737"/>
          </a:xfrm>
          <a:prstGeom prst="rect">
            <a:avLst/>
          </a:prstGeom>
          <a:noFill/>
          <a:ln w="9525">
            <a:noFill/>
            <a:miter lim="800000"/>
            <a:headEnd/>
            <a:tailEnd/>
          </a:ln>
        </p:spPr>
        <p:txBody>
          <a:bodyPr anchor="ctr"/>
          <a:lstStyle/>
          <a:p>
            <a:r>
              <a:rPr lang="ja-JP" altLang="en-US" sz="2400">
                <a:solidFill>
                  <a:srgbClr val="10253F"/>
                </a:solidFill>
                <a:latin typeface="HGP創英角ｺﾞｼｯｸUB" pitchFamily="50" charset="-128"/>
                <a:ea typeface="HGP創英角ｺﾞｼｯｸUB" pitchFamily="50" charset="-128"/>
              </a:rPr>
              <a:t>日本でも</a:t>
            </a:r>
            <a:r>
              <a:rPr lang="ja-JP" altLang="en-US" sz="2400">
                <a:solidFill>
                  <a:srgbClr val="FF0000"/>
                </a:solidFill>
                <a:latin typeface="HGP創英角ｺﾞｼｯｸUB" pitchFamily="50" charset="-128"/>
                <a:ea typeface="HGP創英角ｺﾞｼｯｸUB" pitchFamily="50" charset="-128"/>
              </a:rPr>
              <a:t>通勤・通学</a:t>
            </a:r>
            <a:r>
              <a:rPr lang="ja-JP" altLang="en-US" sz="2400">
                <a:solidFill>
                  <a:srgbClr val="10253F"/>
                </a:solidFill>
                <a:latin typeface="HGP創英角ｺﾞｼｯｸUB" pitchFamily="50" charset="-128"/>
                <a:ea typeface="HGP創英角ｺﾞｼｯｸUB" pitchFamily="50" charset="-128"/>
              </a:rPr>
              <a:t>に使われている自転車</a:t>
            </a:r>
            <a:endParaRPr lang="ja-JP" altLang="en-US" sz="2000">
              <a:solidFill>
                <a:srgbClr val="10253F"/>
              </a:solidFill>
              <a:latin typeface="HGP創英角ｺﾞｼｯｸUB" pitchFamily="50" charset="-128"/>
              <a:ea typeface="HGP創英角ｺﾞｼｯｸUB" pitchFamily="50" charset="-128"/>
            </a:endParaRPr>
          </a:p>
        </p:txBody>
      </p:sp>
      <p:sp>
        <p:nvSpPr>
          <p:cNvPr id="9" name="Rectangle 3"/>
          <p:cNvSpPr txBox="1">
            <a:spLocks noChangeArrowheads="1"/>
          </p:cNvSpPr>
          <p:nvPr/>
        </p:nvSpPr>
        <p:spPr bwMode="auto">
          <a:xfrm>
            <a:off x="395288" y="1109663"/>
            <a:ext cx="8424862" cy="461962"/>
          </a:xfrm>
          <a:prstGeom prst="rect">
            <a:avLst/>
          </a:prstGeom>
          <a:solidFill>
            <a:srgbClr val="002060"/>
          </a:solidFill>
          <a:ln w="9525">
            <a:solidFill>
              <a:schemeClr val="tx1"/>
            </a:solidFill>
            <a:miter lim="800000"/>
            <a:headEnd/>
            <a:tailEnd/>
          </a:ln>
          <a:effectLst>
            <a:outerShdw blurRad="50800" dist="38100" dir="2700000" algn="tl" rotWithShape="0">
              <a:srgbClr val="808080">
                <a:alpha val="39998"/>
              </a:srgbClr>
            </a:outerShdw>
          </a:effectLst>
        </p:spPr>
        <p:txBody>
          <a:bodyPr tIns="108000" anchor="ctr">
            <a:spAutoFit/>
          </a:bodyPr>
          <a:lstStyle>
            <a:lvl1pPr marL="363538" indent="-187325">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fontAlgn="t">
              <a:spcBef>
                <a:spcPct val="35000"/>
              </a:spcBef>
              <a:buClr>
                <a:schemeClr val="bg2"/>
              </a:buClr>
              <a:buSzPct val="60000"/>
              <a:buFont typeface="Wingdings" pitchFamily="-106" charset="2"/>
              <a:buChar char="l"/>
              <a:defRPr/>
            </a:pPr>
            <a:r>
              <a:rPr kumimoji="0" lang="ja-JP" altLang="en-US" sz="2000" dirty="0" smtClean="0">
                <a:solidFill>
                  <a:schemeClr val="bg1"/>
                </a:solidFill>
                <a:latin typeface="Times New Roman" pitchFamily="-106" charset="0"/>
              </a:rPr>
              <a:t>主な欧州諸都市と比較しても、東京や大阪の自転車分担率は比較的高い</a:t>
            </a:r>
          </a:p>
        </p:txBody>
      </p:sp>
      <p:pic>
        <p:nvPicPr>
          <p:cNvPr id="109573" name="Picture 4"/>
          <p:cNvPicPr>
            <a:picLocks noChangeAspect="1" noChangeArrowheads="1"/>
          </p:cNvPicPr>
          <p:nvPr/>
        </p:nvPicPr>
        <p:blipFill>
          <a:blip r:embed="rId3" cstate="print"/>
          <a:srcRect b="3961"/>
          <a:stretch>
            <a:fillRect/>
          </a:stretch>
        </p:blipFill>
        <p:spPr bwMode="auto">
          <a:xfrm>
            <a:off x="900113" y="1931988"/>
            <a:ext cx="7632700" cy="4737100"/>
          </a:xfrm>
          <a:prstGeom prst="rect">
            <a:avLst/>
          </a:prstGeom>
          <a:noFill/>
          <a:ln w="9525">
            <a:noFill/>
            <a:miter lim="800000"/>
            <a:headEnd/>
            <a:tailEnd/>
          </a:ln>
        </p:spPr>
      </p:pic>
      <p:sp>
        <p:nvSpPr>
          <p:cNvPr id="109574" name="Text Box 2"/>
          <p:cNvSpPr txBox="1">
            <a:spLocks noChangeArrowheads="1"/>
          </p:cNvSpPr>
          <p:nvPr/>
        </p:nvSpPr>
        <p:spPr bwMode="auto">
          <a:xfrm>
            <a:off x="533400" y="1752600"/>
            <a:ext cx="3600450" cy="307975"/>
          </a:xfrm>
          <a:prstGeom prst="rect">
            <a:avLst/>
          </a:prstGeom>
          <a:noFill/>
          <a:ln w="12700">
            <a:noFill/>
            <a:miter lim="800000"/>
            <a:headEnd/>
            <a:tailEnd/>
          </a:ln>
        </p:spPr>
        <p:txBody>
          <a:bodyPr>
            <a:spAutoFit/>
          </a:bodyPr>
          <a:lstStyle/>
          <a:p>
            <a:r>
              <a:rPr lang="ja-JP" altLang="en-US" sz="1400" u="sng"/>
              <a:t>■自転車分担率の海外比較</a:t>
            </a:r>
          </a:p>
        </p:txBody>
      </p:sp>
      <p:sp>
        <p:nvSpPr>
          <p:cNvPr id="109575" name="Text Box 5"/>
          <p:cNvSpPr txBox="1">
            <a:spLocks noChangeArrowheads="1"/>
          </p:cNvSpPr>
          <p:nvPr/>
        </p:nvSpPr>
        <p:spPr bwMode="auto">
          <a:xfrm>
            <a:off x="3765550" y="4749800"/>
            <a:ext cx="4983163" cy="1200150"/>
          </a:xfrm>
          <a:prstGeom prst="rect">
            <a:avLst/>
          </a:prstGeom>
          <a:noFill/>
          <a:ln w="31750">
            <a:noFill/>
            <a:miter lim="800000"/>
            <a:headEnd/>
            <a:tailEnd/>
          </a:ln>
        </p:spPr>
        <p:txBody>
          <a:bodyPr>
            <a:spAutoFit/>
          </a:bodyPr>
          <a:lstStyle/>
          <a:p>
            <a:r>
              <a:rPr lang="ja-JP" altLang="en-US" sz="1200">
                <a:latin typeface="MS UI Gothic" pitchFamily="50" charset="-128"/>
                <a:ea typeface="MS UI Gothic" pitchFamily="50" charset="-128"/>
              </a:rPr>
              <a:t>データ出典：</a:t>
            </a:r>
          </a:p>
          <a:p>
            <a:r>
              <a:rPr lang="en-US" altLang="ja-JP" sz="1200">
                <a:latin typeface="MS UI Gothic" pitchFamily="50" charset="-128"/>
                <a:ea typeface="MS UI Gothic" pitchFamily="50" charset="-128"/>
              </a:rPr>
              <a:t>Urban Transport Benchmarking Initiative Year Two Annex A1 Common Indicator Report (</a:t>
            </a:r>
            <a:r>
              <a:rPr lang="ja-JP" altLang="en-US" sz="1200">
                <a:latin typeface="MS UI Gothic" pitchFamily="50" charset="-128"/>
                <a:ea typeface="MS UI Gothic" pitchFamily="50" charset="-128"/>
              </a:rPr>
              <a:t>欧州</a:t>
            </a:r>
            <a:r>
              <a:rPr lang="en-US" altLang="ja-JP" sz="1200">
                <a:latin typeface="MS UI Gothic" pitchFamily="50" charset="-128"/>
                <a:ea typeface="MS UI Gothic" pitchFamily="50" charset="-128"/>
              </a:rPr>
              <a:t>), </a:t>
            </a:r>
            <a:r>
              <a:rPr lang="en-US" altLang="ja-JP" sz="1200">
                <a:solidFill>
                  <a:srgbClr val="FF0000"/>
                </a:solidFill>
                <a:latin typeface="MS UI Gothic" pitchFamily="50" charset="-128"/>
                <a:ea typeface="MS UI Gothic" pitchFamily="50" charset="-128"/>
              </a:rPr>
              <a:t>H12</a:t>
            </a:r>
            <a:r>
              <a:rPr lang="ja-JP" altLang="en-US" sz="1200">
                <a:solidFill>
                  <a:srgbClr val="FF0000"/>
                </a:solidFill>
                <a:latin typeface="MS UI Gothic" pitchFamily="50" charset="-128"/>
                <a:ea typeface="MS UI Gothic" pitchFamily="50" charset="-128"/>
              </a:rPr>
              <a:t>国勢調査（日本</a:t>
            </a:r>
            <a:r>
              <a:rPr lang="en-US" altLang="ja-JP" sz="1200">
                <a:solidFill>
                  <a:srgbClr val="FF0000"/>
                </a:solidFill>
                <a:latin typeface="MS UI Gothic" pitchFamily="50" charset="-128"/>
                <a:ea typeface="MS UI Gothic" pitchFamily="50" charset="-128"/>
              </a:rPr>
              <a:t>) </a:t>
            </a:r>
          </a:p>
          <a:p>
            <a:r>
              <a:rPr lang="ja-JP" altLang="en-US" sz="1200">
                <a:latin typeface="MS UI Gothic" pitchFamily="50" charset="-128"/>
                <a:ea typeface="MS UI Gothic" pitchFamily="50" charset="-128"/>
              </a:rPr>
              <a:t>調査年次：</a:t>
            </a:r>
          </a:p>
          <a:p>
            <a:r>
              <a:rPr lang="en-US" altLang="ja-JP" sz="1200">
                <a:latin typeface="MS UI Gothic" pitchFamily="50" charset="-128"/>
                <a:ea typeface="MS UI Gothic" pitchFamily="50" charset="-128"/>
              </a:rPr>
              <a:t>2003</a:t>
            </a:r>
            <a:r>
              <a:rPr lang="ja-JP" altLang="en-US" sz="1200">
                <a:latin typeface="MS UI Gothic" pitchFamily="50" charset="-128"/>
                <a:ea typeface="MS UI Gothic" pitchFamily="50" charset="-128"/>
              </a:rPr>
              <a:t>年、但しマドリッド（</a:t>
            </a:r>
            <a:r>
              <a:rPr lang="en-US" altLang="ja-JP" sz="1200">
                <a:latin typeface="MS UI Gothic" pitchFamily="50" charset="-128"/>
                <a:ea typeface="MS UI Gothic" pitchFamily="50" charset="-128"/>
              </a:rPr>
              <a:t>1996</a:t>
            </a:r>
            <a:r>
              <a:rPr lang="ja-JP" altLang="en-US" sz="1200">
                <a:latin typeface="MS UI Gothic" pitchFamily="50" charset="-128"/>
                <a:ea typeface="MS UI Gothic" pitchFamily="50" charset="-128"/>
              </a:rPr>
              <a:t>）、ワルシャワ（</a:t>
            </a:r>
            <a:r>
              <a:rPr lang="en-US" altLang="ja-JP" sz="1200">
                <a:latin typeface="MS UI Gothic" pitchFamily="50" charset="-128"/>
                <a:ea typeface="MS UI Gothic" pitchFamily="50" charset="-128"/>
              </a:rPr>
              <a:t>1998</a:t>
            </a:r>
            <a:r>
              <a:rPr lang="ja-JP" altLang="en-US" sz="1200">
                <a:latin typeface="MS UI Gothic" pitchFamily="50" charset="-128"/>
                <a:ea typeface="MS UI Gothic" pitchFamily="50" charset="-128"/>
              </a:rPr>
              <a:t>）、ローマ（</a:t>
            </a:r>
            <a:r>
              <a:rPr lang="en-US" altLang="ja-JP" sz="1200">
                <a:latin typeface="MS UI Gothic" pitchFamily="50" charset="-128"/>
                <a:ea typeface="MS UI Gothic" pitchFamily="50" charset="-128"/>
              </a:rPr>
              <a:t>1999</a:t>
            </a:r>
            <a:r>
              <a:rPr lang="ja-JP" altLang="en-US" sz="1200">
                <a:latin typeface="MS UI Gothic" pitchFamily="50" charset="-128"/>
                <a:ea typeface="MS UI Gothic" pitchFamily="50" charset="-128"/>
              </a:rPr>
              <a:t>）、ロッテルダム（</a:t>
            </a:r>
            <a:r>
              <a:rPr lang="en-US" altLang="ja-JP" sz="1200">
                <a:latin typeface="MS UI Gothic" pitchFamily="50" charset="-128"/>
                <a:ea typeface="MS UI Gothic" pitchFamily="50" charset="-128"/>
              </a:rPr>
              <a:t>2001</a:t>
            </a:r>
            <a:r>
              <a:rPr lang="ja-JP" altLang="en-US" sz="1200">
                <a:latin typeface="MS UI Gothic" pitchFamily="50" charset="-128"/>
                <a:ea typeface="MS UI Gothic" pitchFamily="50" charset="-128"/>
              </a:rPr>
              <a:t>）、ダブリン、スチャバ、ヘルシンキ、ケルン、（</a:t>
            </a:r>
            <a:r>
              <a:rPr lang="en-US" altLang="ja-JP" sz="1200">
                <a:latin typeface="MS UI Gothic" pitchFamily="50" charset="-128"/>
                <a:ea typeface="MS UI Gothic" pitchFamily="50" charset="-128"/>
              </a:rPr>
              <a:t>2002</a:t>
            </a:r>
            <a:r>
              <a:rPr lang="ja-JP" altLang="en-US" sz="1200">
                <a:latin typeface="MS UI Gothic" pitchFamily="50" charset="-128"/>
                <a:ea typeface="MS UI Gothic" pitchFamily="50" charset="-128"/>
              </a:rPr>
              <a:t>）、コペンハーゲン（</a:t>
            </a:r>
            <a:r>
              <a:rPr lang="en-US" altLang="ja-JP" sz="1200">
                <a:latin typeface="MS UI Gothic" pitchFamily="50" charset="-128"/>
                <a:ea typeface="MS UI Gothic" pitchFamily="50" charset="-128"/>
              </a:rPr>
              <a:t>2004</a:t>
            </a:r>
          </a:p>
        </p:txBody>
      </p:sp>
      <p:sp>
        <p:nvSpPr>
          <p:cNvPr id="109576" name="Rectangle 14"/>
          <p:cNvSpPr>
            <a:spLocks noChangeArrowheads="1"/>
          </p:cNvSpPr>
          <p:nvPr/>
        </p:nvSpPr>
        <p:spPr bwMode="auto">
          <a:xfrm>
            <a:off x="0" y="0"/>
            <a:ext cx="9144000" cy="533400"/>
          </a:xfrm>
          <a:prstGeom prst="rect">
            <a:avLst/>
          </a:prstGeom>
          <a:solidFill>
            <a:srgbClr val="002060"/>
          </a:solidFill>
          <a:ln w="9525">
            <a:noFill/>
            <a:miter lim="800000"/>
            <a:headEnd/>
            <a:tailEnd/>
          </a:ln>
        </p:spPr>
        <p:txBody>
          <a:bodyPr wrap="none" anchor="ctr"/>
          <a:lstStyle/>
          <a:p>
            <a:r>
              <a:rPr lang="ja-JP" altLang="en-US" dirty="0"/>
              <a:t>　</a:t>
            </a:r>
            <a:r>
              <a:rPr lang="ja-JP" altLang="en-US" sz="3600" dirty="0">
                <a:solidFill>
                  <a:schemeClr val="bg1"/>
                </a:solidFill>
              </a:rPr>
              <a:t>自転車の利用実態</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番号プレースホルダー 1"/>
          <p:cNvSpPr>
            <a:spLocks noGrp="1"/>
          </p:cNvSpPr>
          <p:nvPr>
            <p:ph type="sldNum" sz="quarter" idx="12"/>
          </p:nvPr>
        </p:nvSpPr>
        <p:spPr bwMode="auto">
          <a:noFill/>
          <a:ln>
            <a:miter lim="800000"/>
            <a:headEnd/>
            <a:tailEnd/>
          </a:ln>
        </p:spPr>
        <p:txBody>
          <a:bodyPr/>
          <a:lstStyle/>
          <a:p>
            <a:fld id="{EBB875D1-4DDE-4D56-9076-920BE4113C7A}" type="slidenum">
              <a:rPr kumimoji="0" lang="en-US" altLang="ja-JP" sz="1400" smtClean="0">
                <a:solidFill>
                  <a:schemeClr val="tx1"/>
                </a:solidFill>
                <a:latin typeface="Arial Black" pitchFamily="34" charset="0"/>
                <a:ea typeface="ＭＳ Ｐゴシック" pitchFamily="50" charset="-128"/>
              </a:rPr>
              <a:pPr/>
              <a:t>12</a:t>
            </a:fld>
            <a:endParaRPr kumimoji="0" lang="en-US" altLang="ja-JP" sz="1400" smtClean="0">
              <a:solidFill>
                <a:schemeClr val="tx1"/>
              </a:solidFill>
              <a:latin typeface="Arial Black" pitchFamily="34" charset="0"/>
              <a:ea typeface="ＭＳ Ｐゴシック" pitchFamily="50" charset="-128"/>
            </a:endParaRPr>
          </a:p>
        </p:txBody>
      </p:sp>
      <p:sp>
        <p:nvSpPr>
          <p:cNvPr id="110595" name="Rectangle 12"/>
          <p:cNvSpPr txBox="1">
            <a:spLocks noChangeArrowheads="1"/>
          </p:cNvSpPr>
          <p:nvPr/>
        </p:nvSpPr>
        <p:spPr bwMode="auto">
          <a:xfrm>
            <a:off x="1050925" y="530225"/>
            <a:ext cx="7624763" cy="377825"/>
          </a:xfrm>
          <a:prstGeom prst="rect">
            <a:avLst/>
          </a:prstGeom>
          <a:noFill/>
          <a:ln w="9525">
            <a:noFill/>
            <a:miter lim="800000"/>
            <a:headEnd/>
            <a:tailEnd/>
          </a:ln>
        </p:spPr>
        <p:txBody>
          <a:bodyPr anchor="ctr"/>
          <a:lstStyle/>
          <a:p>
            <a:r>
              <a:rPr lang="ja-JP" altLang="en-US" sz="2400">
                <a:latin typeface="HGS創英角ｺﾞｼｯｸUB" pitchFamily="50" charset="-128"/>
                <a:ea typeface="HGS創英角ｺﾞｼｯｸUB" pitchFamily="50" charset="-128"/>
              </a:rPr>
              <a:t>コペンハーゲンの自転車走行空間の整備状況</a:t>
            </a:r>
          </a:p>
        </p:txBody>
      </p:sp>
      <p:sp>
        <p:nvSpPr>
          <p:cNvPr id="6" name="Rectangle 42"/>
          <p:cNvSpPr>
            <a:spLocks noChangeArrowheads="1"/>
          </p:cNvSpPr>
          <p:nvPr/>
        </p:nvSpPr>
        <p:spPr bwMode="auto">
          <a:xfrm>
            <a:off x="349250" y="977900"/>
            <a:ext cx="8399463" cy="646113"/>
          </a:xfrm>
          <a:prstGeom prst="rect">
            <a:avLst/>
          </a:prstGeom>
          <a:solidFill>
            <a:srgbClr val="002060"/>
          </a:solidFill>
          <a:ln w="9525">
            <a:solidFill>
              <a:schemeClr val="tx1"/>
            </a:solidFill>
            <a:miter lim="800000"/>
            <a:headEnd/>
            <a:tailEnd/>
          </a:ln>
          <a:effectLst>
            <a:outerShdw blurRad="50800" dist="38100" dir="2700000" algn="tl" rotWithShape="0">
              <a:srgbClr val="808080">
                <a:alpha val="39998"/>
              </a:srgbClr>
            </a:outerShdw>
          </a:effectLst>
        </p:spPr>
        <p:txBody>
          <a:bodyPr anchor="ctr">
            <a:spAutoFit/>
          </a:bodyPr>
          <a:lstStyle/>
          <a:p>
            <a:pPr marL="285750" indent="-285750">
              <a:buSzPct val="80000"/>
              <a:buFont typeface="Arial" charset="0"/>
              <a:buChar char="•"/>
              <a:defRPr/>
            </a:pPr>
            <a:r>
              <a:rPr lang="ja-JP" altLang="en-US" dirty="0">
                <a:solidFill>
                  <a:schemeClr val="bg1"/>
                </a:solidFill>
                <a:ea typeface="ＭＳ Ｐゴシック" pitchFamily="-106" charset="-128"/>
              </a:rPr>
              <a:t>デンマークの首都コペンハーゲンでは自転車走行空間が密なネットワーク状に整備されている</a:t>
            </a:r>
          </a:p>
        </p:txBody>
      </p:sp>
      <p:pic>
        <p:nvPicPr>
          <p:cNvPr id="110597" name="Picture 14"/>
          <p:cNvPicPr>
            <a:picLocks noChangeAspect="1" noChangeArrowheads="1"/>
          </p:cNvPicPr>
          <p:nvPr/>
        </p:nvPicPr>
        <p:blipFill>
          <a:blip r:embed="rId3" cstate="print"/>
          <a:srcRect/>
          <a:stretch>
            <a:fillRect/>
          </a:stretch>
        </p:blipFill>
        <p:spPr bwMode="auto">
          <a:xfrm>
            <a:off x="-1692275" y="5705475"/>
            <a:ext cx="1381125" cy="603250"/>
          </a:xfrm>
          <a:prstGeom prst="rect">
            <a:avLst/>
          </a:prstGeom>
          <a:solidFill>
            <a:schemeClr val="bg1"/>
          </a:solidFill>
          <a:ln w="12700">
            <a:noFill/>
            <a:miter lim="800000"/>
            <a:headEnd/>
            <a:tailEnd/>
          </a:ln>
        </p:spPr>
      </p:pic>
      <p:sp>
        <p:nvSpPr>
          <p:cNvPr id="110598" name="Rectangle 14"/>
          <p:cNvSpPr>
            <a:spLocks noChangeArrowheads="1"/>
          </p:cNvSpPr>
          <p:nvPr/>
        </p:nvSpPr>
        <p:spPr bwMode="auto">
          <a:xfrm>
            <a:off x="0" y="0"/>
            <a:ext cx="9144000" cy="530225"/>
          </a:xfrm>
          <a:prstGeom prst="rect">
            <a:avLst/>
          </a:prstGeom>
          <a:solidFill>
            <a:srgbClr val="002060"/>
          </a:solidFill>
          <a:ln w="9525">
            <a:noFill/>
            <a:miter lim="800000"/>
            <a:headEnd/>
            <a:tailEnd/>
          </a:ln>
        </p:spPr>
        <p:txBody>
          <a:bodyPr wrap="none" anchor="ctr"/>
          <a:lstStyle/>
          <a:p>
            <a:r>
              <a:rPr lang="ja-JP" altLang="en-US" dirty="0"/>
              <a:t>　</a:t>
            </a:r>
            <a:r>
              <a:rPr lang="ja-JP" altLang="en-US" sz="3200" dirty="0">
                <a:solidFill>
                  <a:schemeClr val="bg1"/>
                </a:solidFill>
              </a:rPr>
              <a:t>海外の取組事例</a:t>
            </a:r>
          </a:p>
        </p:txBody>
      </p:sp>
      <p:sp>
        <p:nvSpPr>
          <p:cNvPr id="110599" name="Rectangle 9"/>
          <p:cNvSpPr>
            <a:spLocks noChangeArrowheads="1"/>
          </p:cNvSpPr>
          <p:nvPr/>
        </p:nvSpPr>
        <p:spPr bwMode="auto">
          <a:xfrm>
            <a:off x="6372225" y="6165850"/>
            <a:ext cx="1327150" cy="200025"/>
          </a:xfrm>
          <a:prstGeom prst="rect">
            <a:avLst/>
          </a:prstGeom>
          <a:noFill/>
          <a:ln w="9525">
            <a:noFill/>
            <a:miter lim="800000"/>
            <a:headEnd/>
            <a:tailEnd/>
          </a:ln>
        </p:spPr>
        <p:txBody>
          <a:bodyPr/>
          <a:lstStyle/>
          <a:p>
            <a:pPr algn="ctr">
              <a:lnSpc>
                <a:spcPct val="80000"/>
              </a:lnSpc>
              <a:spcBef>
                <a:spcPct val="20000"/>
              </a:spcBef>
            </a:pPr>
            <a:r>
              <a:rPr lang="ja-JP" altLang="en-US" sz="1200">
                <a:latin typeface="ＭＳ ゴシック" pitchFamily="49" charset="-128"/>
                <a:ea typeface="ＭＳ ゴシック" pitchFamily="49" charset="-128"/>
              </a:rPr>
              <a:t>自転車道の例</a:t>
            </a:r>
          </a:p>
        </p:txBody>
      </p:sp>
      <p:sp>
        <p:nvSpPr>
          <p:cNvPr id="110600" name="Rectangle 10"/>
          <p:cNvSpPr>
            <a:spLocks noChangeArrowheads="1"/>
          </p:cNvSpPr>
          <p:nvPr/>
        </p:nvSpPr>
        <p:spPr bwMode="auto">
          <a:xfrm>
            <a:off x="1547813" y="6165850"/>
            <a:ext cx="1552575" cy="200025"/>
          </a:xfrm>
          <a:prstGeom prst="rect">
            <a:avLst/>
          </a:prstGeom>
          <a:noFill/>
          <a:ln w="9525">
            <a:noFill/>
            <a:miter lim="800000"/>
            <a:headEnd/>
            <a:tailEnd/>
          </a:ln>
        </p:spPr>
        <p:txBody>
          <a:bodyPr/>
          <a:lstStyle/>
          <a:p>
            <a:pPr algn="ctr">
              <a:lnSpc>
                <a:spcPct val="80000"/>
              </a:lnSpc>
              <a:spcBef>
                <a:spcPct val="20000"/>
              </a:spcBef>
            </a:pPr>
            <a:r>
              <a:rPr lang="ja-JP" altLang="en-US" sz="1200">
                <a:latin typeface="ＭＳ ゴシック" pitchFamily="49" charset="-128"/>
                <a:ea typeface="ＭＳ ゴシック" pitchFamily="49" charset="-128"/>
              </a:rPr>
              <a:t>自転車レーンの例</a:t>
            </a:r>
          </a:p>
        </p:txBody>
      </p:sp>
      <p:sp>
        <p:nvSpPr>
          <p:cNvPr id="110601" name="Rectangle 46"/>
          <p:cNvSpPr>
            <a:spLocks noChangeArrowheads="1"/>
          </p:cNvSpPr>
          <p:nvPr/>
        </p:nvSpPr>
        <p:spPr bwMode="auto">
          <a:xfrm>
            <a:off x="6003925" y="6524625"/>
            <a:ext cx="2868613" cy="160338"/>
          </a:xfrm>
          <a:prstGeom prst="rect">
            <a:avLst/>
          </a:prstGeom>
          <a:noFill/>
          <a:ln w="9525">
            <a:noFill/>
            <a:miter lim="800000"/>
            <a:headEnd/>
            <a:tailEnd/>
          </a:ln>
        </p:spPr>
        <p:txBody>
          <a:bodyPr/>
          <a:lstStyle/>
          <a:p>
            <a:pPr>
              <a:lnSpc>
                <a:spcPct val="80000"/>
              </a:lnSpc>
              <a:spcBef>
                <a:spcPct val="20000"/>
              </a:spcBef>
            </a:pPr>
            <a:r>
              <a:rPr lang="ja-JP" altLang="en-US" sz="1000">
                <a:latin typeface="ＭＳ ゴシック" pitchFamily="49" charset="-128"/>
                <a:ea typeface="ＭＳ ゴシック" pitchFamily="49" charset="-128"/>
              </a:rPr>
              <a:t>［出典：コペンハーゲン市ホームページ］</a:t>
            </a:r>
          </a:p>
        </p:txBody>
      </p:sp>
      <p:pic>
        <p:nvPicPr>
          <p:cNvPr id="110602" name="Picture 52" descr="cykelsti"/>
          <p:cNvPicPr>
            <a:picLocks noChangeAspect="1" noChangeArrowheads="1"/>
          </p:cNvPicPr>
          <p:nvPr/>
        </p:nvPicPr>
        <p:blipFill>
          <a:blip r:embed="rId4" cstate="print"/>
          <a:srcRect l="140" t="4123" r="6743" b="6046"/>
          <a:stretch>
            <a:fillRect/>
          </a:stretch>
        </p:blipFill>
        <p:spPr bwMode="auto">
          <a:xfrm>
            <a:off x="4646613" y="2205038"/>
            <a:ext cx="4386262" cy="3887787"/>
          </a:xfrm>
          <a:prstGeom prst="rect">
            <a:avLst/>
          </a:prstGeom>
          <a:noFill/>
          <a:ln w="9525">
            <a:noFill/>
            <a:miter lim="800000"/>
            <a:headEnd/>
            <a:tailEnd/>
          </a:ln>
        </p:spPr>
      </p:pic>
      <p:pic>
        <p:nvPicPr>
          <p:cNvPr id="110603" name="Picture 54" descr="blåt cykelfelt"/>
          <p:cNvPicPr>
            <a:picLocks noChangeAspect="1" noChangeArrowheads="1"/>
          </p:cNvPicPr>
          <p:nvPr/>
        </p:nvPicPr>
        <p:blipFill>
          <a:blip r:embed="rId5" cstate="print"/>
          <a:srcRect t="5322" b="5437"/>
          <a:stretch>
            <a:fillRect/>
          </a:stretch>
        </p:blipFill>
        <p:spPr bwMode="auto">
          <a:xfrm>
            <a:off x="222250" y="2205038"/>
            <a:ext cx="4248150" cy="3919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番号プレースホルダー 1"/>
          <p:cNvSpPr>
            <a:spLocks noGrp="1"/>
          </p:cNvSpPr>
          <p:nvPr>
            <p:ph type="sldNum" sz="quarter" idx="12"/>
          </p:nvPr>
        </p:nvSpPr>
        <p:spPr bwMode="auto">
          <a:noFill/>
          <a:ln>
            <a:miter lim="800000"/>
            <a:headEnd/>
            <a:tailEnd/>
          </a:ln>
        </p:spPr>
        <p:txBody>
          <a:bodyPr/>
          <a:lstStyle/>
          <a:p>
            <a:fld id="{8450CA69-CE21-41FC-A4F3-4CE5147D7893}" type="slidenum">
              <a:rPr kumimoji="0" lang="en-US" altLang="ja-JP" sz="1400" smtClean="0">
                <a:solidFill>
                  <a:schemeClr val="tx1"/>
                </a:solidFill>
                <a:latin typeface="Arial Black" pitchFamily="34" charset="0"/>
                <a:ea typeface="ＭＳ Ｐゴシック" pitchFamily="50" charset="-128"/>
              </a:rPr>
              <a:pPr/>
              <a:t>13</a:t>
            </a:fld>
            <a:endParaRPr kumimoji="0" lang="en-US" altLang="ja-JP" sz="1400" smtClean="0">
              <a:solidFill>
                <a:schemeClr val="tx1"/>
              </a:solidFill>
              <a:latin typeface="Arial Black" pitchFamily="34" charset="0"/>
              <a:ea typeface="ＭＳ Ｐゴシック" pitchFamily="50" charset="-128"/>
            </a:endParaRPr>
          </a:p>
        </p:txBody>
      </p:sp>
      <p:sp>
        <p:nvSpPr>
          <p:cNvPr id="111619" name="Rectangle 12"/>
          <p:cNvSpPr txBox="1">
            <a:spLocks noChangeArrowheads="1"/>
          </p:cNvSpPr>
          <p:nvPr/>
        </p:nvSpPr>
        <p:spPr bwMode="auto">
          <a:xfrm>
            <a:off x="971550" y="620713"/>
            <a:ext cx="7704138" cy="377825"/>
          </a:xfrm>
          <a:prstGeom prst="rect">
            <a:avLst/>
          </a:prstGeom>
          <a:noFill/>
          <a:ln w="9525">
            <a:noFill/>
            <a:miter lim="800000"/>
            <a:headEnd/>
            <a:tailEnd/>
          </a:ln>
        </p:spPr>
        <p:txBody>
          <a:bodyPr anchor="ctr"/>
          <a:lstStyle/>
          <a:p>
            <a:r>
              <a:rPr lang="ja-JP" altLang="en-US" sz="2400">
                <a:latin typeface="HGS創英角ｺﾞｼｯｸUB" pitchFamily="50" charset="-128"/>
                <a:ea typeface="HGS創英角ｺﾞｼｯｸUB" pitchFamily="50" charset="-128"/>
              </a:rPr>
              <a:t>自転車レーンを走行する通勤者</a:t>
            </a:r>
            <a:endParaRPr lang="en-US" altLang="ja-JP" sz="2400">
              <a:latin typeface="HGS創英角ｺﾞｼｯｸUB" pitchFamily="50" charset="-128"/>
              <a:ea typeface="HGS創英角ｺﾞｼｯｸUB" pitchFamily="50" charset="-128"/>
            </a:endParaRPr>
          </a:p>
          <a:p>
            <a:r>
              <a:rPr lang="ja-JP" altLang="en-US" sz="2400">
                <a:latin typeface="HGS創英角ｺﾞｼｯｸUB" pitchFamily="50" charset="-128"/>
                <a:ea typeface="HGS創英角ｺﾞｼｯｸUB" pitchFamily="50" charset="-128"/>
              </a:rPr>
              <a:t>　　　　　　　　　（デンマーク　コペンハーゲン）</a:t>
            </a:r>
            <a:endParaRPr lang="en-US" altLang="ja-JP" sz="2400">
              <a:latin typeface="HGS創英角ｺﾞｼｯｸUB" pitchFamily="50" charset="-128"/>
              <a:ea typeface="HGS創英角ｺﾞｼｯｸUB" pitchFamily="50" charset="-128"/>
            </a:endParaRPr>
          </a:p>
        </p:txBody>
      </p:sp>
      <p:sp>
        <p:nvSpPr>
          <p:cNvPr id="111620" name="Rectangle 14"/>
          <p:cNvSpPr>
            <a:spLocks noChangeArrowheads="1"/>
          </p:cNvSpPr>
          <p:nvPr/>
        </p:nvSpPr>
        <p:spPr bwMode="auto">
          <a:xfrm>
            <a:off x="0" y="0"/>
            <a:ext cx="9144000" cy="476672"/>
          </a:xfrm>
          <a:prstGeom prst="rect">
            <a:avLst/>
          </a:prstGeom>
          <a:solidFill>
            <a:srgbClr val="002060"/>
          </a:solidFill>
          <a:ln w="9525">
            <a:noFill/>
            <a:miter lim="800000"/>
            <a:headEnd/>
            <a:tailEnd/>
          </a:ln>
        </p:spPr>
        <p:txBody>
          <a:bodyPr wrap="none" anchor="ctr"/>
          <a:lstStyle/>
          <a:p>
            <a:r>
              <a:rPr lang="ja-JP" altLang="en-US" dirty="0"/>
              <a:t>　</a:t>
            </a:r>
            <a:r>
              <a:rPr lang="ja-JP" altLang="en-US" sz="2800" dirty="0">
                <a:solidFill>
                  <a:schemeClr val="bg1"/>
                </a:solidFill>
              </a:rPr>
              <a:t>海外の取組事例</a:t>
            </a:r>
          </a:p>
        </p:txBody>
      </p:sp>
      <p:sp>
        <p:nvSpPr>
          <p:cNvPr id="111621" name="テキスト ボックス 15"/>
          <p:cNvSpPr txBox="1">
            <a:spLocks noChangeArrowheads="1"/>
          </p:cNvSpPr>
          <p:nvPr/>
        </p:nvSpPr>
        <p:spPr bwMode="auto">
          <a:xfrm>
            <a:off x="2286000" y="6381750"/>
            <a:ext cx="4572000" cy="276225"/>
          </a:xfrm>
          <a:prstGeom prst="rect">
            <a:avLst/>
          </a:prstGeom>
          <a:noFill/>
          <a:ln w="9525">
            <a:noFill/>
            <a:miter lim="800000"/>
            <a:headEnd/>
            <a:tailEnd/>
          </a:ln>
        </p:spPr>
        <p:txBody>
          <a:bodyPr>
            <a:spAutoFit/>
          </a:bodyPr>
          <a:lstStyle/>
          <a:p>
            <a:pPr algn="ctr"/>
            <a:r>
              <a:rPr lang="ja-JP" altLang="en-US" sz="1200">
                <a:latin typeface="ＭＳ Ｐゴシック" pitchFamily="50" charset="-128"/>
              </a:rPr>
              <a:t>自転車レーンを走行する人々</a:t>
            </a:r>
          </a:p>
        </p:txBody>
      </p:sp>
      <p:pic>
        <p:nvPicPr>
          <p:cNvPr id="111622" name="Picture 3" descr="Z:\研究室\30研究\自転車\写真\コペンハーゲン\kanda\IMG_1506.JPG"/>
          <p:cNvPicPr>
            <a:picLocks noChangeAspect="1" noChangeArrowheads="1"/>
          </p:cNvPicPr>
          <p:nvPr/>
        </p:nvPicPr>
        <p:blipFill>
          <a:blip r:embed="rId3" cstate="print"/>
          <a:srcRect/>
          <a:stretch>
            <a:fillRect/>
          </a:stretch>
        </p:blipFill>
        <p:spPr bwMode="auto">
          <a:xfrm>
            <a:off x="1116013" y="1268413"/>
            <a:ext cx="6786562" cy="5091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642" name="タイトル 1"/>
          <p:cNvSpPr>
            <a:spLocks noGrp="1"/>
          </p:cNvSpPr>
          <p:nvPr>
            <p:ph type="title"/>
          </p:nvPr>
        </p:nvSpPr>
        <p:spPr>
          <a:xfrm>
            <a:off x="466725" y="5760"/>
            <a:ext cx="8229600" cy="830952"/>
          </a:xfrm>
        </p:spPr>
        <p:txBody>
          <a:bodyPr/>
          <a:lstStyle/>
          <a:p>
            <a:pPr eaLnBrk="1" hangingPunct="1"/>
            <a:r>
              <a:rPr lang="ja-JP" altLang="en-US" dirty="0" smtClean="0">
                <a:solidFill>
                  <a:schemeClr val="bg1"/>
                </a:solidFill>
                <a:latin typeface="HGPｺﾞｼｯｸE" pitchFamily="50" charset="-128"/>
                <a:ea typeface="HGPｺﾞｼｯｸE" pitchFamily="50" charset="-128"/>
              </a:rPr>
              <a:t>パーソナルモビリティの進化</a:t>
            </a:r>
          </a:p>
        </p:txBody>
      </p:sp>
      <p:pic>
        <p:nvPicPr>
          <p:cNvPr id="112643" name="コンテンツ プレースホルダ 13" descr="203888.jpg"/>
          <p:cNvPicPr>
            <a:picLocks noGrp="1" noChangeAspect="1"/>
          </p:cNvPicPr>
          <p:nvPr>
            <p:ph idx="1"/>
          </p:nvPr>
        </p:nvPicPr>
        <p:blipFill>
          <a:blip r:embed="rId3" cstate="print"/>
          <a:srcRect/>
          <a:stretch>
            <a:fillRect/>
          </a:stretch>
        </p:blipFill>
        <p:spPr>
          <a:xfrm>
            <a:off x="4116388" y="1466850"/>
            <a:ext cx="2197100" cy="3311525"/>
          </a:xfrm>
        </p:spPr>
      </p:pic>
      <p:sp>
        <p:nvSpPr>
          <p:cNvPr id="112644" name="テキスト ボックス 4"/>
          <p:cNvSpPr txBox="1">
            <a:spLocks noChangeArrowheads="1"/>
          </p:cNvSpPr>
          <p:nvPr/>
        </p:nvSpPr>
        <p:spPr bwMode="auto">
          <a:xfrm>
            <a:off x="4833938" y="3122613"/>
            <a:ext cx="1709737" cy="1905000"/>
          </a:xfrm>
          <a:prstGeom prst="rect">
            <a:avLst/>
          </a:prstGeom>
          <a:noFill/>
          <a:ln w="9525">
            <a:noFill/>
            <a:miter lim="800000"/>
            <a:headEnd/>
            <a:tailEnd/>
          </a:ln>
        </p:spPr>
        <p:txBody>
          <a:bodyPr>
            <a:spAutoFit/>
          </a:bodyPr>
          <a:lstStyle/>
          <a:p>
            <a:endParaRPr lang="ja-JP" altLang="en-US">
              <a:solidFill>
                <a:srgbClr val="000000"/>
              </a:solidFill>
              <a:latin typeface="Calibri" pitchFamily="34" charset="0"/>
            </a:endParaRPr>
          </a:p>
        </p:txBody>
      </p:sp>
      <p:pic>
        <p:nvPicPr>
          <p:cNvPr id="112645" name="図 7" descr="Male_rider_on_i2.jpg"/>
          <p:cNvPicPr>
            <a:picLocks noChangeAspect="1"/>
          </p:cNvPicPr>
          <p:nvPr/>
        </p:nvPicPr>
        <p:blipFill>
          <a:blip r:embed="rId4" cstate="print"/>
          <a:srcRect/>
          <a:stretch>
            <a:fillRect/>
          </a:stretch>
        </p:blipFill>
        <p:spPr bwMode="auto">
          <a:xfrm>
            <a:off x="6237288" y="2930525"/>
            <a:ext cx="2459037" cy="3313113"/>
          </a:xfrm>
          <a:prstGeom prst="rect">
            <a:avLst/>
          </a:prstGeom>
          <a:noFill/>
          <a:ln w="9525">
            <a:noFill/>
            <a:miter lim="800000"/>
            <a:headEnd/>
            <a:tailEnd/>
          </a:ln>
        </p:spPr>
      </p:pic>
      <p:pic>
        <p:nvPicPr>
          <p:cNvPr id="112646" name="図 8" descr="SDean.jpg"/>
          <p:cNvPicPr>
            <a:picLocks noChangeAspect="1"/>
          </p:cNvPicPr>
          <p:nvPr/>
        </p:nvPicPr>
        <p:blipFill>
          <a:blip r:embed="rId5" cstate="print"/>
          <a:srcRect/>
          <a:stretch>
            <a:fillRect/>
          </a:stretch>
        </p:blipFill>
        <p:spPr bwMode="auto">
          <a:xfrm>
            <a:off x="333375" y="1417638"/>
            <a:ext cx="2205038" cy="3168650"/>
          </a:xfrm>
          <a:prstGeom prst="rect">
            <a:avLst/>
          </a:prstGeom>
          <a:noFill/>
          <a:ln w="9525">
            <a:noFill/>
            <a:miter lim="800000"/>
            <a:headEnd/>
            <a:tailEnd/>
          </a:ln>
        </p:spPr>
      </p:pic>
      <p:pic>
        <p:nvPicPr>
          <p:cNvPr id="112647" name="図 11" descr="c090924b.jpg"/>
          <p:cNvPicPr>
            <a:picLocks noChangeAspect="1"/>
          </p:cNvPicPr>
          <p:nvPr/>
        </p:nvPicPr>
        <p:blipFill>
          <a:blip r:embed="rId6" cstate="print"/>
          <a:srcRect/>
          <a:stretch>
            <a:fillRect/>
          </a:stretch>
        </p:blipFill>
        <p:spPr bwMode="auto">
          <a:xfrm>
            <a:off x="2371725" y="3122613"/>
            <a:ext cx="1911350" cy="2894012"/>
          </a:xfrm>
          <a:prstGeom prst="rect">
            <a:avLst/>
          </a:prstGeom>
          <a:noFill/>
          <a:ln w="9525">
            <a:noFill/>
            <a:miter lim="800000"/>
            <a:headEnd/>
            <a:tailEnd/>
          </a:ln>
        </p:spPr>
      </p:pic>
      <p:sp>
        <p:nvSpPr>
          <p:cNvPr id="112648" name="テキスト ボックス 10"/>
          <p:cNvSpPr txBox="1">
            <a:spLocks noChangeArrowheads="1"/>
          </p:cNvSpPr>
          <p:nvPr/>
        </p:nvSpPr>
        <p:spPr bwMode="auto">
          <a:xfrm>
            <a:off x="4787900" y="4797425"/>
            <a:ext cx="1211263" cy="646113"/>
          </a:xfrm>
          <a:prstGeom prst="rect">
            <a:avLst/>
          </a:prstGeom>
          <a:noFill/>
          <a:ln w="9525">
            <a:noFill/>
            <a:miter lim="800000"/>
            <a:headEnd/>
            <a:tailEnd/>
          </a:ln>
        </p:spPr>
        <p:txBody>
          <a:bodyPr>
            <a:spAutoFit/>
          </a:bodyPr>
          <a:lstStyle/>
          <a:p>
            <a:r>
              <a:rPr lang="en-US" altLang="ja-JP" dirty="0" err="1">
                <a:solidFill>
                  <a:schemeClr val="bg1"/>
                </a:solidFill>
                <a:latin typeface="HGPｺﾞｼｯｸE" pitchFamily="50" charset="-128"/>
                <a:ea typeface="HGPｺﾞｼｯｸE" pitchFamily="50" charset="-128"/>
              </a:rPr>
              <a:t>i</a:t>
            </a:r>
            <a:r>
              <a:rPr lang="en-US" altLang="ja-JP" dirty="0">
                <a:solidFill>
                  <a:schemeClr val="bg1"/>
                </a:solidFill>
                <a:latin typeface="HGPｺﾞｼｯｸE" pitchFamily="50" charset="-128"/>
                <a:ea typeface="HGPｺﾞｼｯｸE" pitchFamily="50" charset="-128"/>
              </a:rPr>
              <a:t>-REAL</a:t>
            </a:r>
          </a:p>
          <a:p>
            <a:endParaRPr lang="ja-JP" altLang="en-US" dirty="0">
              <a:solidFill>
                <a:srgbClr val="000000"/>
              </a:solidFill>
              <a:latin typeface="Calibri" pitchFamily="34" charset="0"/>
            </a:endParaRPr>
          </a:p>
        </p:txBody>
      </p:sp>
      <p:sp>
        <p:nvSpPr>
          <p:cNvPr id="112649" name="テキスト ボックス 14"/>
          <p:cNvSpPr txBox="1">
            <a:spLocks noChangeArrowheads="1"/>
          </p:cNvSpPr>
          <p:nvPr/>
        </p:nvSpPr>
        <p:spPr bwMode="auto">
          <a:xfrm>
            <a:off x="7148513" y="6243638"/>
            <a:ext cx="1198562" cy="368300"/>
          </a:xfrm>
          <a:prstGeom prst="rect">
            <a:avLst/>
          </a:prstGeom>
          <a:noFill/>
          <a:ln w="9525">
            <a:noFill/>
            <a:miter lim="800000"/>
            <a:headEnd/>
            <a:tailEnd/>
          </a:ln>
        </p:spPr>
        <p:txBody>
          <a:bodyPr wrap="none">
            <a:spAutoFit/>
          </a:bodyPr>
          <a:lstStyle/>
          <a:p>
            <a:r>
              <a:rPr lang="ja-JP" altLang="en-US" dirty="0">
                <a:solidFill>
                  <a:schemeClr val="bg1"/>
                </a:solidFill>
                <a:latin typeface="HGPｺﾞｼｯｸE" pitchFamily="50" charset="-128"/>
                <a:ea typeface="HGPｺﾞｼｯｸE" pitchFamily="50" charset="-128"/>
              </a:rPr>
              <a:t>セグウェイ</a:t>
            </a:r>
          </a:p>
        </p:txBody>
      </p:sp>
      <p:sp>
        <p:nvSpPr>
          <p:cNvPr id="112650" name="テキスト ボックス 15"/>
          <p:cNvSpPr txBox="1">
            <a:spLocks noChangeArrowheads="1"/>
          </p:cNvSpPr>
          <p:nvPr/>
        </p:nvSpPr>
        <p:spPr bwMode="auto">
          <a:xfrm>
            <a:off x="750888" y="4657725"/>
            <a:ext cx="992187" cy="369888"/>
          </a:xfrm>
          <a:prstGeom prst="rect">
            <a:avLst/>
          </a:prstGeom>
          <a:noFill/>
          <a:ln w="9525">
            <a:noFill/>
            <a:miter lim="800000"/>
            <a:headEnd/>
            <a:tailEnd/>
          </a:ln>
        </p:spPr>
        <p:txBody>
          <a:bodyPr wrap="none">
            <a:spAutoFit/>
          </a:bodyPr>
          <a:lstStyle/>
          <a:p>
            <a:r>
              <a:rPr lang="en-US" altLang="ja-JP">
                <a:solidFill>
                  <a:schemeClr val="bg1"/>
                </a:solidFill>
                <a:latin typeface="HGPｺﾞｼｯｸE" pitchFamily="50" charset="-128"/>
                <a:ea typeface="HGPｺﾞｼｯｸE" pitchFamily="50" charset="-128"/>
              </a:rPr>
              <a:t>Steeeva</a:t>
            </a:r>
            <a:endParaRPr lang="ja-JP" altLang="en-US">
              <a:solidFill>
                <a:schemeClr val="bg1"/>
              </a:solidFill>
              <a:latin typeface="HGPｺﾞｼｯｸE" pitchFamily="50" charset="-128"/>
              <a:ea typeface="HGPｺﾞｼｯｸE" pitchFamily="50" charset="-128"/>
            </a:endParaRPr>
          </a:p>
        </p:txBody>
      </p:sp>
      <p:sp>
        <p:nvSpPr>
          <p:cNvPr id="112651" name="テキスト ボックス 16"/>
          <p:cNvSpPr txBox="1">
            <a:spLocks noChangeArrowheads="1"/>
          </p:cNvSpPr>
          <p:nvPr/>
        </p:nvSpPr>
        <p:spPr bwMode="auto">
          <a:xfrm>
            <a:off x="2916238" y="6237288"/>
            <a:ext cx="863600" cy="369887"/>
          </a:xfrm>
          <a:prstGeom prst="rect">
            <a:avLst/>
          </a:prstGeom>
          <a:noFill/>
          <a:ln w="9525">
            <a:noFill/>
            <a:miter lim="800000"/>
            <a:headEnd/>
            <a:tailEnd/>
          </a:ln>
        </p:spPr>
        <p:txBody>
          <a:bodyPr>
            <a:spAutoFit/>
          </a:bodyPr>
          <a:lstStyle/>
          <a:p>
            <a:r>
              <a:rPr kumimoji="0" lang="en-US" altLang="ja-JP" dirty="0">
                <a:solidFill>
                  <a:schemeClr val="bg1"/>
                </a:solidFill>
                <a:latin typeface="HGPｺﾞｼｯｸE" pitchFamily="50" charset="-128"/>
                <a:ea typeface="HGPｺﾞｼｯｸE" pitchFamily="50" charset="-128"/>
              </a:rPr>
              <a:t>U3-X</a:t>
            </a:r>
            <a:endParaRPr lang="ja-JP" altLang="en-US" dirty="0">
              <a:solidFill>
                <a:schemeClr val="bg1"/>
              </a:solidFill>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170" name="Picture 2" descr="C:\Users\douro\Pictures\2012083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090" y="16145"/>
            <a:ext cx="4389437" cy="32924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douro\Pictures\1342742284-resize-655-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21" y="3308620"/>
            <a:ext cx="3364478" cy="31223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ouro\Pictures\625564.jpg"/>
          <p:cNvPicPr>
            <a:picLocks noChangeAspect="1" noChangeArrowheads="1"/>
          </p:cNvPicPr>
          <p:nvPr/>
        </p:nvPicPr>
        <p:blipFill rotWithShape="1">
          <a:blip r:embed="rId4">
            <a:extLst>
              <a:ext uri="{28A0092B-C50C-407E-A947-70E740481C1C}">
                <a14:useLocalDpi xmlns:a14="http://schemas.microsoft.com/office/drawing/2010/main" val="0"/>
              </a:ext>
            </a:extLst>
          </a:blip>
          <a:srcRect l="12331" t="19890" r="9517"/>
          <a:stretch/>
        </p:blipFill>
        <p:spPr bwMode="auto">
          <a:xfrm>
            <a:off x="4413291" y="3467501"/>
            <a:ext cx="4374120" cy="296343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416090" y="3140967"/>
            <a:ext cx="4371321" cy="3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トヨタ　：コムス</a:t>
            </a:r>
            <a:endParaRPr kumimoji="1" lang="ja-JP" altLang="en-US" dirty="0"/>
          </a:p>
        </p:txBody>
      </p:sp>
      <p:sp>
        <p:nvSpPr>
          <p:cNvPr id="6" name="正方形/長方形 5"/>
          <p:cNvSpPr/>
          <p:nvPr/>
        </p:nvSpPr>
        <p:spPr>
          <a:xfrm>
            <a:off x="41768" y="6267671"/>
            <a:ext cx="4371321" cy="3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日産　：</a:t>
            </a:r>
            <a:r>
              <a:rPr kumimoji="1" lang="en-US" altLang="ja-JP" dirty="0" smtClean="0"/>
              <a:t>NMC</a:t>
            </a:r>
            <a:r>
              <a:rPr kumimoji="1" lang="ja-JP" altLang="en-US" dirty="0" smtClean="0"/>
              <a:t>　</a:t>
            </a:r>
            <a:endParaRPr kumimoji="1" lang="ja-JP" altLang="en-US" dirty="0"/>
          </a:p>
        </p:txBody>
      </p:sp>
      <p:sp>
        <p:nvSpPr>
          <p:cNvPr id="7" name="正方形/長方形 6"/>
          <p:cNvSpPr/>
          <p:nvPr/>
        </p:nvSpPr>
        <p:spPr>
          <a:xfrm>
            <a:off x="4355976" y="6267671"/>
            <a:ext cx="4371321" cy="3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ホンダ　：</a:t>
            </a:r>
            <a:r>
              <a:rPr lang="en-US" altLang="ja-JP" dirty="0" smtClean="0"/>
              <a:t>MC-</a:t>
            </a:r>
            <a:r>
              <a:rPr lang="el-GR" altLang="ja-JP" dirty="0"/>
              <a:t>β</a:t>
            </a:r>
            <a:endParaRPr kumimoji="1" lang="ja-JP" altLang="en-US" dirty="0"/>
          </a:p>
        </p:txBody>
      </p:sp>
      <p:sp>
        <p:nvSpPr>
          <p:cNvPr id="3" name="正方形/長方形 2"/>
          <p:cNvSpPr/>
          <p:nvPr/>
        </p:nvSpPr>
        <p:spPr>
          <a:xfrm>
            <a:off x="683568" y="620688"/>
            <a:ext cx="316835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超小型車の開発・市場へ</a:t>
            </a:r>
            <a:endParaRPr kumimoji="1" lang="ja-JP" altLang="en-US" sz="4000" dirty="0"/>
          </a:p>
        </p:txBody>
      </p:sp>
    </p:spTree>
    <p:extLst>
      <p:ext uri="{BB962C8B-B14F-4D97-AF65-F5344CB8AC3E}">
        <p14:creationId xmlns:p14="http://schemas.microsoft.com/office/powerpoint/2010/main" val="3809059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図 1" descr="画像 097.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正方形/長方形 2"/>
          <p:cNvSpPr/>
          <p:nvPr/>
        </p:nvSpPr>
        <p:spPr>
          <a:xfrm>
            <a:off x="1330325" y="6207125"/>
            <a:ext cx="5186363" cy="6508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a:solidFill>
                  <a:srgbClr val="FFFFFF"/>
                </a:solidFill>
                <a:latin typeface="HGPｺﾞｼｯｸE" pitchFamily="50" charset="-128"/>
                <a:ea typeface="HGPｺﾞｼｯｸE" pitchFamily="50" charset="-128"/>
              </a:rPr>
              <a:t>Presentation in ITF2011 at Leipzig</a:t>
            </a:r>
          </a:p>
          <a:p>
            <a:pPr algn="ctr">
              <a:defRPr/>
            </a:pPr>
            <a:r>
              <a:rPr lang="en-US" altLang="ja-JP">
                <a:solidFill>
                  <a:srgbClr val="FFFFFF"/>
                </a:solidFill>
                <a:latin typeface="HGPｺﾞｼｯｸE" pitchFamily="50" charset="-128"/>
                <a:ea typeface="HGPｺﾞｼｯｸE" pitchFamily="50" charset="-128"/>
              </a:rPr>
              <a:t>Dock-Dock</a:t>
            </a:r>
            <a:r>
              <a:rPr lang="ja-JP" altLang="en-US">
                <a:solidFill>
                  <a:srgbClr val="FFFFFF"/>
                </a:solidFill>
                <a:latin typeface="HGPｺﾞｼｯｸE" pitchFamily="50" charset="-128"/>
                <a:ea typeface="HGPｺﾞｼｯｸE" pitchFamily="50" charset="-128"/>
              </a:rPr>
              <a:t>　</a:t>
            </a:r>
            <a:r>
              <a:rPr kumimoji="0" lang="en-US" altLang="ja-JP">
                <a:solidFill>
                  <a:srgbClr val="FFFFFF"/>
                </a:solidFill>
                <a:latin typeface="HGPｺﾞｼｯｸE" pitchFamily="50" charset="-128"/>
                <a:ea typeface="HGPｺﾞｼｯｸE" pitchFamily="50" charset="-128"/>
              </a:rPr>
              <a:t>by </a:t>
            </a:r>
            <a:r>
              <a:rPr lang="en-US" altLang="ja-JP">
                <a:solidFill>
                  <a:srgbClr val="FFFFFF"/>
                </a:solidFill>
                <a:latin typeface="HGPｺﾞｼｯｸE" pitchFamily="50" charset="-128"/>
                <a:ea typeface="HGPｺﾞｼｯｸE" pitchFamily="50" charset="-128"/>
              </a:rPr>
              <a:t>Jamie Lerner </a:t>
            </a:r>
            <a:r>
              <a:rPr lang="ja-JP" altLang="en-US">
                <a:solidFill>
                  <a:srgbClr val="FFFFFF"/>
                </a:solidFill>
                <a:latin typeface="HGPｺﾞｼｯｸE" pitchFamily="50" charset="-128"/>
                <a:ea typeface="HGPｺﾞｼｯｸE" pitchFamily="50" charset="-128"/>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5714" name="タイトル 1"/>
          <p:cNvSpPr>
            <a:spLocks noGrp="1"/>
          </p:cNvSpPr>
          <p:nvPr>
            <p:ph type="ctrTitle"/>
          </p:nvPr>
        </p:nvSpPr>
        <p:spPr/>
        <p:txBody>
          <a:bodyPr/>
          <a:lstStyle/>
          <a:p>
            <a:r>
              <a:rPr lang="en-US" altLang="ja-JP" dirty="0" smtClean="0">
                <a:solidFill>
                  <a:srgbClr val="FFFF00"/>
                </a:solidFill>
              </a:rPr>
              <a:t>Keyword 2</a:t>
            </a:r>
            <a:br>
              <a:rPr lang="en-US" altLang="ja-JP" dirty="0" smtClean="0">
                <a:solidFill>
                  <a:srgbClr val="FFFF00"/>
                </a:solidFill>
              </a:rPr>
            </a:br>
            <a:r>
              <a:rPr lang="ja-JP" altLang="en-US" dirty="0" smtClean="0">
                <a:solidFill>
                  <a:srgbClr val="FFFF00"/>
                </a:solidFill>
              </a:rPr>
              <a:t>シェアリング</a:t>
            </a:r>
          </a:p>
        </p:txBody>
      </p:sp>
      <p:sp>
        <p:nvSpPr>
          <p:cNvPr id="3" name="サブタイトル 2"/>
          <p:cNvSpPr>
            <a:spLocks noGrp="1"/>
          </p:cNvSpPr>
          <p:nvPr>
            <p:ph type="subTitle" idx="1"/>
          </p:nvPr>
        </p:nvSpPr>
        <p:spPr/>
        <p:txBody>
          <a:bodyPr/>
          <a:lstStyle/>
          <a:p>
            <a:pPr>
              <a:buFont typeface="Arial" pitchFamily="-106" charset="0"/>
              <a:buNone/>
              <a:defRPr/>
            </a:pPr>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タイトル 1"/>
          <p:cNvSpPr>
            <a:spLocks noGrp="1"/>
          </p:cNvSpPr>
          <p:nvPr>
            <p:ph type="title"/>
          </p:nvPr>
        </p:nvSpPr>
        <p:spPr>
          <a:xfrm>
            <a:off x="519113" y="130175"/>
            <a:ext cx="8229600" cy="777875"/>
          </a:xfrm>
        </p:spPr>
        <p:txBody>
          <a:bodyPr/>
          <a:lstStyle/>
          <a:p>
            <a:pPr eaLnBrk="1" hangingPunct="1"/>
            <a:r>
              <a:rPr lang="ja-JP" altLang="en-US" smtClean="0"/>
              <a:t>シェアドスペース</a:t>
            </a:r>
          </a:p>
        </p:txBody>
      </p:sp>
      <p:sp>
        <p:nvSpPr>
          <p:cNvPr id="116739" name="コンテンツ プレースホルダ 2"/>
          <p:cNvSpPr>
            <a:spLocks noGrp="1"/>
          </p:cNvSpPr>
          <p:nvPr>
            <p:ph idx="1"/>
          </p:nvPr>
        </p:nvSpPr>
        <p:spPr>
          <a:xfrm>
            <a:off x="228600" y="838200"/>
            <a:ext cx="8915400" cy="5334000"/>
          </a:xfrm>
        </p:spPr>
        <p:txBody>
          <a:bodyPr/>
          <a:lstStyle/>
          <a:p>
            <a:pPr eaLnBrk="1" hangingPunct="1"/>
            <a:r>
              <a:rPr lang="ja-JP" altLang="en-US" smtClean="0"/>
              <a:t>ハンス・モンダーマン（オランダ）が提唱。</a:t>
            </a:r>
            <a:endParaRPr lang="en-US" altLang="ja-JP" smtClean="0"/>
          </a:p>
          <a:p>
            <a:pPr eaLnBrk="1" hangingPunct="1"/>
            <a:r>
              <a:rPr lang="ja-JP" altLang="en-US" smtClean="0"/>
              <a:t>シェアドスペース（共用空間）は、基本的に公共空間を人間のための空間だとみなす。</a:t>
            </a:r>
            <a:endParaRPr lang="en-US" altLang="ja-JP" smtClean="0"/>
          </a:p>
          <a:p>
            <a:pPr eaLnBrk="1" hangingPunct="1"/>
            <a:r>
              <a:rPr lang="ja-JP" altLang="en-US" smtClean="0"/>
              <a:t>シェアドスペース（共用空間）は、公共空間において、交通と人間の相互交流とその他の空間的な機能のバランスが取れるような設計と配置。</a:t>
            </a:r>
            <a:endParaRPr lang="en-US" altLang="ja-JP" smtClean="0"/>
          </a:p>
          <a:p>
            <a:pPr eaLnBrk="1" hangingPunct="1">
              <a:buFont typeface="Arial" charset="0"/>
              <a:buNone/>
            </a:pPr>
            <a:r>
              <a:rPr lang="ja-JP" altLang="en-US" smtClean="0"/>
              <a:t>→</a:t>
            </a:r>
            <a:r>
              <a:rPr lang="ja-JP" altLang="en-US" sz="2800" smtClean="0">
                <a:solidFill>
                  <a:srgbClr val="FF0000"/>
                </a:solidFill>
              </a:rPr>
              <a:t>例えば、信号や標識の設置によって、自動車が他者のことを顧みず我が者顔で走ることを是とするのではなく、逆に信号や標識を極力排除し、危険を感じさせることで自動車と人が対等になってお互いに敬意を表しあうような空間であるべきという思想。</a:t>
            </a:r>
            <a:endParaRPr lang="en-US" altLang="ja-JP" sz="2800" smtClean="0">
              <a:solidFill>
                <a:srgbClr val="FF0000"/>
              </a:solidFill>
            </a:endParaRPr>
          </a:p>
          <a:p>
            <a:pPr eaLnBrk="1" hangingPunct="1"/>
            <a:endParaRPr lang="en-US" altLang="ja-JP" sz="2000" smtClean="0"/>
          </a:p>
          <a:p>
            <a:pPr eaLnBrk="1" hangingPunct="1"/>
            <a:endParaRPr lang="en-US" altLang="ja-JP" sz="2000" smtClean="0"/>
          </a:p>
          <a:p>
            <a:pPr eaLnBrk="1" hangingPunct="1"/>
            <a:endParaRPr lang="ja-JP" altLang="en-US" sz="20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タイトル 1"/>
          <p:cNvSpPr>
            <a:spLocks noGrp="1"/>
          </p:cNvSpPr>
          <p:nvPr>
            <p:ph type="title"/>
          </p:nvPr>
        </p:nvSpPr>
        <p:spPr>
          <a:xfrm>
            <a:off x="468313" y="260350"/>
            <a:ext cx="8229600" cy="706438"/>
          </a:xfrm>
        </p:spPr>
        <p:txBody>
          <a:bodyPr/>
          <a:lstStyle/>
          <a:p>
            <a:pPr eaLnBrk="1" hangingPunct="1"/>
            <a:r>
              <a:rPr lang="ja-JP" altLang="en-US" sz="3200" smtClean="0"/>
              <a:t>オランダ・ハーレンのシェアドスペース</a:t>
            </a:r>
          </a:p>
        </p:txBody>
      </p:sp>
      <p:pic>
        <p:nvPicPr>
          <p:cNvPr id="118787" name="図 5" descr="ハーレン事前.jpg"/>
          <p:cNvPicPr>
            <a:picLocks noChangeAspect="1"/>
          </p:cNvPicPr>
          <p:nvPr/>
        </p:nvPicPr>
        <p:blipFill>
          <a:blip r:embed="rId2" cstate="print"/>
          <a:srcRect/>
          <a:stretch>
            <a:fillRect/>
          </a:stretch>
        </p:blipFill>
        <p:spPr bwMode="auto">
          <a:xfrm>
            <a:off x="36513" y="1916113"/>
            <a:ext cx="4319587" cy="3243262"/>
          </a:xfrm>
          <a:prstGeom prst="rect">
            <a:avLst/>
          </a:prstGeom>
          <a:noFill/>
          <a:ln w="9525">
            <a:noFill/>
            <a:miter lim="800000"/>
            <a:headEnd/>
            <a:tailEnd/>
          </a:ln>
        </p:spPr>
      </p:pic>
      <p:sp>
        <p:nvSpPr>
          <p:cNvPr id="10" name="右矢印 9"/>
          <p:cNvSpPr/>
          <p:nvPr/>
        </p:nvSpPr>
        <p:spPr>
          <a:xfrm>
            <a:off x="4427538" y="3429000"/>
            <a:ext cx="288925" cy="36036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789" name="タイトル 1"/>
          <p:cNvSpPr txBox="1">
            <a:spLocks/>
          </p:cNvSpPr>
          <p:nvPr/>
        </p:nvSpPr>
        <p:spPr bwMode="auto">
          <a:xfrm>
            <a:off x="179388" y="5229225"/>
            <a:ext cx="4032250" cy="431800"/>
          </a:xfrm>
          <a:prstGeom prst="rect">
            <a:avLst/>
          </a:prstGeom>
          <a:noFill/>
          <a:ln w="9525">
            <a:noFill/>
            <a:miter lim="800000"/>
            <a:headEnd/>
            <a:tailEnd/>
          </a:ln>
        </p:spPr>
        <p:txBody>
          <a:bodyPr anchor="ctr"/>
          <a:lstStyle/>
          <a:p>
            <a:r>
              <a:rPr lang="ja-JP" altLang="en-US" sz="1600">
                <a:latin typeface="Calibri" pitchFamily="34" charset="0"/>
              </a:rPr>
              <a:t>整備前：シェアドスペース研究所</a:t>
            </a:r>
            <a:r>
              <a:rPr lang="en-US" altLang="ja-JP" sz="1600">
                <a:latin typeface="Calibri" pitchFamily="34" charset="0"/>
              </a:rPr>
              <a:t>HP</a:t>
            </a:r>
            <a:r>
              <a:rPr lang="ja-JP" altLang="en-US" sz="1600">
                <a:latin typeface="Calibri" pitchFamily="34" charset="0"/>
              </a:rPr>
              <a:t>より引用</a:t>
            </a:r>
          </a:p>
        </p:txBody>
      </p:sp>
      <p:pic>
        <p:nvPicPr>
          <p:cNvPr id="118790" name="図 13" descr="IMG_0550.JPG"/>
          <p:cNvPicPr>
            <a:picLocks noChangeAspect="1"/>
          </p:cNvPicPr>
          <p:nvPr/>
        </p:nvPicPr>
        <p:blipFill>
          <a:blip r:embed="rId3" cstate="print"/>
          <a:srcRect/>
          <a:stretch>
            <a:fillRect/>
          </a:stretch>
        </p:blipFill>
        <p:spPr bwMode="auto">
          <a:xfrm>
            <a:off x="4787900" y="1916113"/>
            <a:ext cx="4319588" cy="3240087"/>
          </a:xfrm>
          <a:prstGeom prst="rect">
            <a:avLst/>
          </a:prstGeom>
          <a:noFill/>
          <a:ln w="9525">
            <a:noFill/>
            <a:miter lim="800000"/>
            <a:headEnd/>
            <a:tailEnd/>
          </a:ln>
        </p:spPr>
      </p:pic>
      <p:sp>
        <p:nvSpPr>
          <p:cNvPr id="118791" name="タイトル 1"/>
          <p:cNvSpPr txBox="1">
            <a:spLocks/>
          </p:cNvSpPr>
          <p:nvPr/>
        </p:nvSpPr>
        <p:spPr bwMode="auto">
          <a:xfrm>
            <a:off x="6300788" y="5229225"/>
            <a:ext cx="863600" cy="431800"/>
          </a:xfrm>
          <a:prstGeom prst="rect">
            <a:avLst/>
          </a:prstGeom>
          <a:noFill/>
          <a:ln w="9525">
            <a:noFill/>
            <a:miter lim="800000"/>
            <a:headEnd/>
            <a:tailEnd/>
          </a:ln>
        </p:spPr>
        <p:txBody>
          <a:bodyPr anchor="ctr"/>
          <a:lstStyle/>
          <a:p>
            <a:r>
              <a:rPr lang="ja-JP" altLang="en-US" sz="1600">
                <a:latin typeface="Calibri" pitchFamily="34" charset="0"/>
              </a:rPr>
              <a:t>整備後</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コンテンツ プレースホルダ 2"/>
          <p:cNvSpPr>
            <a:spLocks noGrp="1"/>
          </p:cNvSpPr>
          <p:nvPr>
            <p:ph idx="4294967295"/>
          </p:nvPr>
        </p:nvSpPr>
        <p:spPr>
          <a:xfrm>
            <a:off x="935038" y="476250"/>
            <a:ext cx="8208962" cy="5832475"/>
          </a:xfrm>
        </p:spPr>
        <p:txBody>
          <a:bodyPr/>
          <a:lstStyle/>
          <a:p>
            <a:pPr marL="0" indent="0">
              <a:buFont typeface="Arial" pitchFamily="34" charset="0"/>
              <a:buNone/>
              <a:defRPr/>
            </a:pPr>
            <a:r>
              <a:rPr lang="ja-JP" altLang="en-US" sz="3600" dirty="0" smtClean="0">
                <a:solidFill>
                  <a:schemeClr val="accent6">
                    <a:lumMod val="60000"/>
                    <a:lumOff val="40000"/>
                  </a:schemeClr>
                </a:solidFill>
              </a:rPr>
              <a:t>●プロローグ</a:t>
            </a:r>
            <a:endParaRPr lang="en-US" altLang="ja-JP" sz="3600" dirty="0" smtClean="0">
              <a:solidFill>
                <a:schemeClr val="accent6">
                  <a:lumMod val="60000"/>
                  <a:lumOff val="40000"/>
                </a:schemeClr>
              </a:solidFill>
            </a:endParaRPr>
          </a:p>
          <a:p>
            <a:pPr>
              <a:buFont typeface="Wingdings" pitchFamily="2" charset="2"/>
              <a:buChar char="Ø"/>
              <a:defRPr/>
            </a:pPr>
            <a:r>
              <a:rPr lang="ja-JP" altLang="en-US" sz="2800" dirty="0" smtClean="0"/>
              <a:t>道路・通信・クルマの変化</a:t>
            </a:r>
            <a:endParaRPr lang="en-US" altLang="ja-JP" sz="2800" dirty="0" smtClean="0"/>
          </a:p>
          <a:p>
            <a:pPr marL="0" indent="0">
              <a:buFont typeface="Arial" pitchFamily="34" charset="0"/>
              <a:buNone/>
              <a:defRPr/>
            </a:pPr>
            <a:r>
              <a:rPr lang="ja-JP" altLang="en-US" sz="3600" dirty="0" smtClean="0">
                <a:solidFill>
                  <a:srgbClr val="FFFF00"/>
                </a:solidFill>
              </a:rPr>
              <a:t>●</a:t>
            </a:r>
            <a:r>
              <a:rPr lang="en-US" altLang="ja-JP" sz="3600" dirty="0" smtClean="0">
                <a:solidFill>
                  <a:srgbClr val="FFFF00"/>
                </a:solidFill>
              </a:rPr>
              <a:t>Keyword 1 </a:t>
            </a:r>
            <a:r>
              <a:rPr lang="ja-JP" altLang="en-US" sz="3600" dirty="0" smtClean="0">
                <a:solidFill>
                  <a:srgbClr val="FFFF00"/>
                </a:solidFill>
              </a:rPr>
              <a:t>　パーソナル・モビリティ</a:t>
            </a:r>
            <a:endParaRPr lang="en-US" altLang="ja-JP" sz="3600" dirty="0" smtClean="0">
              <a:solidFill>
                <a:srgbClr val="FFFF00"/>
              </a:solidFill>
            </a:endParaRPr>
          </a:p>
          <a:p>
            <a:pPr>
              <a:buFont typeface="Arial" pitchFamily="34" charset="0"/>
              <a:buNone/>
              <a:defRPr/>
            </a:pPr>
            <a:r>
              <a:rPr lang="en-US" altLang="ja-JP" sz="3600" dirty="0" smtClean="0"/>
              <a:t> </a:t>
            </a:r>
            <a:r>
              <a:rPr lang="ja-JP" altLang="en-US" sz="3600" dirty="0" smtClean="0"/>
              <a:t>　自転車／新しい</a:t>
            </a:r>
            <a:r>
              <a:rPr lang="ja-JP" altLang="en-US" sz="3600" dirty="0"/>
              <a:t>乗り物</a:t>
            </a:r>
            <a:r>
              <a:rPr lang="ja-JP" altLang="en-US" sz="3600" dirty="0" smtClean="0"/>
              <a:t>／超小型車</a:t>
            </a:r>
            <a:endParaRPr lang="en-US" altLang="ja-JP" sz="3600" dirty="0" smtClean="0"/>
          </a:p>
          <a:p>
            <a:pPr>
              <a:buFont typeface="Arial" pitchFamily="34" charset="0"/>
              <a:buNone/>
              <a:defRPr/>
            </a:pPr>
            <a:endParaRPr lang="en-US" altLang="ja-JP" sz="3600" dirty="0" smtClean="0"/>
          </a:p>
          <a:p>
            <a:pPr marL="0" indent="0">
              <a:buFont typeface="Arial" pitchFamily="34" charset="0"/>
              <a:buNone/>
              <a:defRPr/>
            </a:pPr>
            <a:r>
              <a:rPr lang="ja-JP" altLang="en-US" sz="3600" dirty="0" smtClean="0">
                <a:solidFill>
                  <a:srgbClr val="FFFF00"/>
                </a:solidFill>
              </a:rPr>
              <a:t>●</a:t>
            </a:r>
            <a:r>
              <a:rPr lang="en-US" altLang="ja-JP" sz="3600" dirty="0" smtClean="0">
                <a:solidFill>
                  <a:srgbClr val="FFFF00"/>
                </a:solidFill>
              </a:rPr>
              <a:t>Keyword 2</a:t>
            </a:r>
            <a:r>
              <a:rPr lang="ja-JP" altLang="en-US" sz="3600" dirty="0" smtClean="0">
                <a:solidFill>
                  <a:srgbClr val="FFFF00"/>
                </a:solidFill>
              </a:rPr>
              <a:t>　シェアリング</a:t>
            </a:r>
            <a:endParaRPr lang="en-US" altLang="ja-JP" sz="3600" dirty="0" smtClean="0">
              <a:solidFill>
                <a:srgbClr val="FFFF00"/>
              </a:solidFill>
            </a:endParaRPr>
          </a:p>
          <a:p>
            <a:pPr>
              <a:buFont typeface="Arial" pitchFamily="34" charset="0"/>
              <a:buNone/>
              <a:defRPr/>
            </a:pPr>
            <a:r>
              <a:rPr lang="en-US" altLang="ja-JP" sz="3600" dirty="0" smtClean="0"/>
              <a:t> </a:t>
            </a:r>
            <a:r>
              <a:rPr lang="ja-JP" altLang="en-US" sz="3600" dirty="0" smtClean="0"/>
              <a:t>　道路空間（歩・車）・（レーン）／利用時間／乗り物（クルマ・自転車）</a:t>
            </a:r>
            <a:endParaRPr lang="en-US" altLang="ja-JP" sz="3600" dirty="0" smtClean="0"/>
          </a:p>
          <a:p>
            <a:pPr>
              <a:buFont typeface="Arial" pitchFamily="34" charset="0"/>
              <a:buChar char="•"/>
              <a:defRPr/>
            </a:pPr>
            <a:endParaRPr lang="en-US" altLang="ja-JP" sz="2800" dirty="0" smtClean="0"/>
          </a:p>
          <a:p>
            <a:pPr>
              <a:buFont typeface="Arial" pitchFamily="34" charset="0"/>
              <a:buChar char="•"/>
              <a:defRPr/>
            </a:pPr>
            <a:endParaRPr lang="en-US" altLang="ja-JP" sz="2800" dirty="0" smtClean="0"/>
          </a:p>
          <a:p>
            <a:pPr>
              <a:buFont typeface="Arial" pitchFamily="34" charset="0"/>
              <a:buChar char="•"/>
              <a:defRPr/>
            </a:pPr>
            <a:endParaRPr lang="en-US" altLang="ja-JP" sz="2800" dirty="0" smtClean="0"/>
          </a:p>
          <a:p>
            <a:pPr>
              <a:buFont typeface="Arial" pitchFamily="34" charset="0"/>
              <a:buChar char="•"/>
              <a:defRPr/>
            </a:pPr>
            <a:endParaRPr lang="en-US" altLang="ja-JP" dirty="0" smtClean="0"/>
          </a:p>
          <a:p>
            <a:pPr>
              <a:buFont typeface="Arial" pitchFamily="34" charset="0"/>
              <a:buChar char="•"/>
              <a:defRPr/>
            </a:pPr>
            <a:endParaRPr lang="en-US" altLang="ja-JP" dirty="0" smtClean="0"/>
          </a:p>
          <a:p>
            <a:pPr>
              <a:buFont typeface="Arial" pitchFamily="34" charset="0"/>
              <a:buChar char="•"/>
              <a:defRPr/>
            </a:pPr>
            <a:endParaRPr lang="en-US" altLang="ja-JP" dirty="0" smtClean="0"/>
          </a:p>
          <a:p>
            <a:pPr>
              <a:buFont typeface="Arial" pitchFamily="34" charset="0"/>
              <a:buNone/>
              <a:defRPr/>
            </a:pPr>
            <a:endParaRPr lang="en-US" altLang="ja-JP" dirty="0" smtClean="0"/>
          </a:p>
          <a:p>
            <a:pPr>
              <a:buFont typeface="Arial" pitchFamily="34" charset="0"/>
              <a:buChar char="•"/>
              <a:defRPr/>
            </a:pPr>
            <a:endParaRPr lang="en-US" altLang="ja-JP" dirty="0" smtClean="0"/>
          </a:p>
          <a:p>
            <a:pPr>
              <a:buFont typeface="Arial" pitchFamily="34" charset="0"/>
              <a:buChar char="•"/>
              <a:defRPr/>
            </a:pPr>
            <a:endParaRPr lang="ja-JP"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タイトル 1"/>
          <p:cNvSpPr>
            <a:spLocks noGrp="1"/>
          </p:cNvSpPr>
          <p:nvPr>
            <p:ph type="title"/>
          </p:nvPr>
        </p:nvSpPr>
        <p:spPr>
          <a:xfrm>
            <a:off x="468313" y="346075"/>
            <a:ext cx="8229600" cy="706438"/>
          </a:xfrm>
        </p:spPr>
        <p:txBody>
          <a:bodyPr/>
          <a:lstStyle/>
          <a:p>
            <a:pPr eaLnBrk="1" hangingPunct="1"/>
            <a:r>
              <a:rPr lang="ja-JP" altLang="en-US" sz="3200" smtClean="0"/>
              <a:t>オランダ・ハーレンのシェアドスペース</a:t>
            </a:r>
          </a:p>
        </p:txBody>
      </p:sp>
      <p:pic>
        <p:nvPicPr>
          <p:cNvPr id="120835" name="Picture 2"/>
          <p:cNvPicPr>
            <a:picLocks noChangeAspect="1" noChangeArrowheads="1"/>
          </p:cNvPicPr>
          <p:nvPr/>
        </p:nvPicPr>
        <p:blipFill>
          <a:blip r:embed="rId2" cstate="print"/>
          <a:srcRect l="6914" t="35063" r="12012" b="8829"/>
          <a:stretch>
            <a:fillRect/>
          </a:stretch>
        </p:blipFill>
        <p:spPr bwMode="auto">
          <a:xfrm>
            <a:off x="34925" y="1800225"/>
            <a:ext cx="9001125" cy="3502025"/>
          </a:xfrm>
          <a:prstGeom prst="rect">
            <a:avLst/>
          </a:prstGeom>
          <a:noFill/>
          <a:ln w="9525">
            <a:noFill/>
            <a:miter lim="800000"/>
            <a:headEnd/>
            <a:tailEnd/>
          </a:ln>
        </p:spPr>
      </p:pic>
      <p:sp>
        <p:nvSpPr>
          <p:cNvPr id="120836" name="サブタイトル 2"/>
          <p:cNvSpPr txBox="1">
            <a:spLocks/>
          </p:cNvSpPr>
          <p:nvPr/>
        </p:nvSpPr>
        <p:spPr bwMode="auto">
          <a:xfrm>
            <a:off x="2771775" y="5518150"/>
            <a:ext cx="4249738" cy="431800"/>
          </a:xfrm>
          <a:prstGeom prst="rect">
            <a:avLst/>
          </a:prstGeom>
          <a:noFill/>
          <a:ln w="9525">
            <a:noFill/>
            <a:miter lim="800000"/>
            <a:headEnd/>
            <a:tailEnd/>
          </a:ln>
        </p:spPr>
        <p:txBody>
          <a:bodyPr/>
          <a:lstStyle/>
          <a:p>
            <a:pPr marL="342900" indent="-342900">
              <a:spcBef>
                <a:spcPct val="20000"/>
              </a:spcBef>
              <a:buFont typeface="Arial" charset="0"/>
              <a:buNone/>
            </a:pPr>
            <a:r>
              <a:rPr lang="ja-JP" altLang="en-US" sz="1600">
                <a:latin typeface="Calibri" pitchFamily="34" charset="0"/>
              </a:rPr>
              <a:t>整備後：</a:t>
            </a:r>
            <a:r>
              <a:rPr lang="en-US" altLang="ja-JP" sz="1600">
                <a:latin typeface="Calibri" pitchFamily="34" charset="0"/>
              </a:rPr>
              <a:t>Google </a:t>
            </a:r>
            <a:r>
              <a:rPr lang="ja-JP" altLang="en-US" sz="1600">
                <a:latin typeface="Calibri" pitchFamily="34" charset="0"/>
              </a:rPr>
              <a:t>マップ</a:t>
            </a:r>
            <a:r>
              <a:rPr lang="en-US" altLang="ja-JP" sz="1600">
                <a:latin typeface="Calibri" pitchFamily="34" charset="0"/>
              </a:rPr>
              <a:t> HP</a:t>
            </a:r>
            <a:r>
              <a:rPr lang="ja-JP" altLang="en-US" sz="1600">
                <a:latin typeface="Calibri" pitchFamily="34" charset="0"/>
              </a:rPr>
              <a:t>  </a:t>
            </a:r>
            <a:r>
              <a:rPr lang="en-US" altLang="ja-JP" sz="1600">
                <a:latin typeface="Calibri" pitchFamily="34" charset="0"/>
              </a:rPr>
              <a:t>Street view</a:t>
            </a:r>
            <a:r>
              <a:rPr lang="ja-JP" altLang="en-US" sz="1600">
                <a:latin typeface="Calibri" pitchFamily="34" charset="0"/>
              </a:rPr>
              <a:t>より引用</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p:cNvSpPr>
            <a:spLocks noGrp="1" noChangeArrowheads="1"/>
          </p:cNvSpPr>
          <p:nvPr>
            <p:ph type="title"/>
          </p:nvPr>
        </p:nvSpPr>
        <p:spPr/>
        <p:txBody>
          <a:bodyPr/>
          <a:lstStyle/>
          <a:p>
            <a:pPr eaLnBrk="1" hangingPunct="1"/>
            <a:r>
              <a:rPr lang="ja-JP" altLang="en-US" dirty="0" smtClean="0"/>
              <a:t>欧州発のバイクシェアリングブーム</a:t>
            </a:r>
          </a:p>
        </p:txBody>
      </p:sp>
      <p:sp>
        <p:nvSpPr>
          <p:cNvPr id="122883" name="Rectangle 1027"/>
          <p:cNvSpPr>
            <a:spLocks noGrp="1" noChangeArrowheads="1"/>
          </p:cNvSpPr>
          <p:nvPr>
            <p:ph type="body" idx="1"/>
          </p:nvPr>
        </p:nvSpPr>
        <p:spPr>
          <a:xfrm>
            <a:off x="228600" y="836613"/>
            <a:ext cx="8686800" cy="1127125"/>
          </a:xfrm>
        </p:spPr>
        <p:txBody>
          <a:bodyPr/>
          <a:lstStyle/>
          <a:p>
            <a:pPr eaLnBrk="1" hangingPunct="1"/>
            <a:r>
              <a:rPr lang="ja-JP" altLang="en-US" sz="2000" smtClean="0">
                <a:latin typeface="ＭＳ Ｐゴシック" pitchFamily="50" charset="-128"/>
              </a:rPr>
              <a:t>古くは</a:t>
            </a:r>
            <a:r>
              <a:rPr lang="en-US" altLang="ja-JP" sz="2000" smtClean="0">
                <a:latin typeface="ＭＳ Ｐゴシック" pitchFamily="50" charset="-128"/>
              </a:rPr>
              <a:t>1960</a:t>
            </a:r>
            <a:r>
              <a:rPr lang="ja-JP" altLang="en-US" sz="2000" smtClean="0">
                <a:latin typeface="ＭＳ Ｐゴシック" pitchFamily="50" charset="-128"/>
              </a:rPr>
              <a:t>年代から（オランダのホワイトバイク等）⇒盗難・破壊等により失敗</a:t>
            </a:r>
          </a:p>
          <a:p>
            <a:pPr eaLnBrk="1" hangingPunct="1"/>
            <a:r>
              <a:rPr lang="ja-JP" altLang="en-US" sz="2000" smtClean="0">
                <a:latin typeface="ＭＳ Ｐゴシック" pitchFamily="50" charset="-128"/>
              </a:rPr>
              <a:t>ウィーンで始まり、リヨンで大規模展開し、パリで大成功したドコー社</a:t>
            </a:r>
          </a:p>
          <a:p>
            <a:pPr eaLnBrk="1" hangingPunct="1"/>
            <a:r>
              <a:rPr lang="ja-JP" altLang="en-US" sz="2000" smtClean="0">
                <a:latin typeface="ＭＳ Ｐゴシック" pitchFamily="50" charset="-128"/>
              </a:rPr>
              <a:t>近年は、スペイン、イタリア等をはじめとして、導入都市が急増中</a:t>
            </a:r>
          </a:p>
        </p:txBody>
      </p:sp>
      <p:sp>
        <p:nvSpPr>
          <p:cNvPr id="122884" name="テキスト ボックス 10"/>
          <p:cNvSpPr txBox="1">
            <a:spLocks noChangeArrowheads="1"/>
          </p:cNvSpPr>
          <p:nvPr/>
        </p:nvSpPr>
        <p:spPr bwMode="auto">
          <a:xfrm>
            <a:off x="76200" y="6324600"/>
            <a:ext cx="4343400" cy="244475"/>
          </a:xfrm>
          <a:prstGeom prst="rect">
            <a:avLst/>
          </a:prstGeom>
          <a:noFill/>
          <a:ln w="9525">
            <a:noFill/>
            <a:miter lim="800000"/>
            <a:headEnd/>
            <a:tailEnd/>
          </a:ln>
        </p:spPr>
        <p:txBody>
          <a:bodyPr>
            <a:spAutoFit/>
          </a:bodyPr>
          <a:lstStyle/>
          <a:p>
            <a:r>
              <a:rPr lang="ja-JP" altLang="en-US" sz="1000">
                <a:solidFill>
                  <a:srgbClr val="000000"/>
                </a:solidFill>
                <a:latin typeface="Calibri" pitchFamily="34" charset="0"/>
              </a:rPr>
              <a:t>出典：</a:t>
            </a:r>
            <a:r>
              <a:rPr lang="en-US" altLang="ja-JP" sz="1000">
                <a:solidFill>
                  <a:srgbClr val="000000"/>
                </a:solidFill>
                <a:latin typeface="Calibri" pitchFamily="34" charset="0"/>
              </a:rPr>
              <a:t>The Bike-sharing World Map</a:t>
            </a:r>
          </a:p>
        </p:txBody>
      </p:sp>
      <p:pic>
        <p:nvPicPr>
          <p:cNvPr id="122885" name="Picture 1031"/>
          <p:cNvPicPr>
            <a:picLocks noChangeAspect="1" noChangeArrowheads="1"/>
          </p:cNvPicPr>
          <p:nvPr/>
        </p:nvPicPr>
        <p:blipFill>
          <a:blip r:embed="rId2" cstate="print"/>
          <a:srcRect l="795" t="24031" r="650" b="632"/>
          <a:stretch>
            <a:fillRect/>
          </a:stretch>
        </p:blipFill>
        <p:spPr bwMode="auto">
          <a:xfrm>
            <a:off x="4733925" y="2159000"/>
            <a:ext cx="4333875" cy="4165600"/>
          </a:xfrm>
          <a:prstGeom prst="rect">
            <a:avLst/>
          </a:prstGeom>
          <a:noFill/>
          <a:ln w="12700">
            <a:noFill/>
            <a:miter lim="800000"/>
            <a:headEnd/>
            <a:tailEnd/>
          </a:ln>
        </p:spPr>
      </p:pic>
      <p:pic>
        <p:nvPicPr>
          <p:cNvPr id="122886" name="Picture 1034"/>
          <p:cNvPicPr>
            <a:picLocks noChangeAspect="1" noChangeArrowheads="1"/>
          </p:cNvPicPr>
          <p:nvPr/>
        </p:nvPicPr>
        <p:blipFill>
          <a:blip r:embed="rId3" cstate="print"/>
          <a:srcRect l="1563" t="25632" r="1170" b="3044"/>
          <a:stretch>
            <a:fillRect/>
          </a:stretch>
        </p:blipFill>
        <p:spPr bwMode="auto">
          <a:xfrm>
            <a:off x="76200" y="2159000"/>
            <a:ext cx="4351338" cy="4165600"/>
          </a:xfrm>
          <a:prstGeom prst="rect">
            <a:avLst/>
          </a:prstGeom>
          <a:noFill/>
          <a:ln w="12700">
            <a:noFill/>
            <a:miter lim="800000"/>
            <a:headEnd/>
            <a:tailEnd/>
          </a:ln>
        </p:spPr>
      </p:pic>
      <p:sp>
        <p:nvSpPr>
          <p:cNvPr id="122887" name="AutoShape 1035"/>
          <p:cNvSpPr>
            <a:spLocks noChangeArrowheads="1"/>
          </p:cNvSpPr>
          <p:nvPr/>
        </p:nvSpPr>
        <p:spPr bwMode="auto">
          <a:xfrm rot="-5400000">
            <a:off x="4076700" y="4038600"/>
            <a:ext cx="990600" cy="228600"/>
          </a:xfrm>
          <a:prstGeom prst="downArrow">
            <a:avLst>
              <a:gd name="adj1" fmla="val 50000"/>
              <a:gd name="adj2" fmla="val 55556"/>
            </a:avLst>
          </a:prstGeom>
          <a:solidFill>
            <a:schemeClr val="accent1"/>
          </a:solidFill>
          <a:ln w="12700">
            <a:solidFill>
              <a:schemeClr val="tx1"/>
            </a:solidFill>
            <a:miter lim="800000"/>
            <a:headEnd/>
            <a:tailEnd/>
          </a:ln>
        </p:spPr>
        <p:txBody>
          <a:bodyPr wrap="none" anchor="ctr"/>
          <a:lstStyle/>
          <a:p>
            <a:pPr algn="ctr">
              <a:lnSpc>
                <a:spcPct val="110000"/>
              </a:lnSpc>
              <a:spcBef>
                <a:spcPct val="20000"/>
              </a:spcBef>
              <a:buClr>
                <a:srgbClr val="FF3300"/>
              </a:buClr>
              <a:buSzPct val="60000"/>
              <a:buFont typeface="Wingdings" pitchFamily="2" charset="2"/>
              <a:buNone/>
            </a:pPr>
            <a:endParaRPr lang="ja-JP" altLang="en-US" sz="2400">
              <a:solidFill>
                <a:srgbClr val="000000"/>
              </a:solidFill>
              <a:latin typeface="SimHei" pitchFamily="49" charset="-122"/>
              <a:ea typeface="SimHei" pitchFamily="49" charset="-122"/>
            </a:endParaRPr>
          </a:p>
        </p:txBody>
      </p:sp>
      <p:sp>
        <p:nvSpPr>
          <p:cNvPr id="122888" name="Text Box 1036"/>
          <p:cNvSpPr txBox="1">
            <a:spLocks noChangeArrowheads="1"/>
          </p:cNvSpPr>
          <p:nvPr/>
        </p:nvSpPr>
        <p:spPr bwMode="auto">
          <a:xfrm>
            <a:off x="69850" y="1884363"/>
            <a:ext cx="1073150" cy="325437"/>
          </a:xfrm>
          <a:prstGeom prst="rect">
            <a:avLst/>
          </a:prstGeom>
          <a:noFill/>
          <a:ln w="12700">
            <a:noFill/>
            <a:miter lim="800000"/>
            <a:headEnd/>
            <a:tailEnd/>
          </a:ln>
        </p:spPr>
        <p:txBody>
          <a:bodyPr wrap="none">
            <a:spAutoFit/>
          </a:bodyPr>
          <a:lstStyle/>
          <a:p>
            <a:pPr algn="ctr">
              <a:lnSpc>
                <a:spcPct val="110000"/>
              </a:lnSpc>
              <a:spcBef>
                <a:spcPct val="20000"/>
              </a:spcBef>
              <a:buClr>
                <a:srgbClr val="FF3300"/>
              </a:buClr>
              <a:buSzPct val="60000"/>
              <a:buFont typeface="Wingdings" pitchFamily="2" charset="2"/>
              <a:buNone/>
            </a:pPr>
            <a:r>
              <a:rPr lang="en-US" altLang="ja-JP" sz="1400">
                <a:solidFill>
                  <a:srgbClr val="000000"/>
                </a:solidFill>
                <a:latin typeface="SimHei" pitchFamily="49" charset="-122"/>
              </a:rPr>
              <a:t>2009</a:t>
            </a:r>
            <a:r>
              <a:rPr lang="ja-JP" altLang="en-US" sz="1400">
                <a:solidFill>
                  <a:srgbClr val="000000"/>
                </a:solidFill>
                <a:latin typeface="SimHei" pitchFamily="49" charset="-122"/>
              </a:rPr>
              <a:t>年</a:t>
            </a:r>
            <a:r>
              <a:rPr lang="en-US" altLang="ja-JP" sz="1400">
                <a:solidFill>
                  <a:srgbClr val="000000"/>
                </a:solidFill>
                <a:latin typeface="SimHei" pitchFamily="49" charset="-122"/>
              </a:rPr>
              <a:t>12</a:t>
            </a:r>
            <a:r>
              <a:rPr lang="ja-JP" altLang="en-US" sz="1400">
                <a:solidFill>
                  <a:srgbClr val="000000"/>
                </a:solidFill>
                <a:latin typeface="SimHei" pitchFamily="49" charset="-122"/>
              </a:rPr>
              <a:t>月</a:t>
            </a:r>
          </a:p>
        </p:txBody>
      </p:sp>
      <p:sp>
        <p:nvSpPr>
          <p:cNvPr id="122889" name="Text Box 1037"/>
          <p:cNvSpPr txBox="1">
            <a:spLocks noChangeArrowheads="1"/>
          </p:cNvSpPr>
          <p:nvPr/>
        </p:nvSpPr>
        <p:spPr bwMode="auto">
          <a:xfrm>
            <a:off x="4730750" y="1863725"/>
            <a:ext cx="984250" cy="325438"/>
          </a:xfrm>
          <a:prstGeom prst="rect">
            <a:avLst/>
          </a:prstGeom>
          <a:noFill/>
          <a:ln w="12700">
            <a:noFill/>
            <a:miter lim="800000"/>
            <a:headEnd/>
            <a:tailEnd/>
          </a:ln>
        </p:spPr>
        <p:txBody>
          <a:bodyPr wrap="none">
            <a:spAutoFit/>
          </a:bodyPr>
          <a:lstStyle/>
          <a:p>
            <a:pPr algn="ctr">
              <a:lnSpc>
                <a:spcPct val="110000"/>
              </a:lnSpc>
              <a:spcBef>
                <a:spcPct val="20000"/>
              </a:spcBef>
              <a:buClr>
                <a:srgbClr val="FF3300"/>
              </a:buClr>
              <a:buSzPct val="60000"/>
              <a:buFont typeface="Wingdings" pitchFamily="2" charset="2"/>
              <a:buNone/>
            </a:pPr>
            <a:r>
              <a:rPr lang="en-US" altLang="ja-JP" sz="1400">
                <a:solidFill>
                  <a:srgbClr val="000000"/>
                </a:solidFill>
                <a:latin typeface="SimHei" pitchFamily="49" charset="-122"/>
              </a:rPr>
              <a:t>2011</a:t>
            </a:r>
            <a:r>
              <a:rPr lang="ja-JP" altLang="en-US" sz="1400">
                <a:solidFill>
                  <a:srgbClr val="000000"/>
                </a:solidFill>
                <a:latin typeface="SimHei" pitchFamily="49" charset="-122"/>
              </a:rPr>
              <a:t>年</a:t>
            </a:r>
            <a:r>
              <a:rPr lang="en-US" altLang="ja-JP" sz="1400">
                <a:solidFill>
                  <a:srgbClr val="000000"/>
                </a:solidFill>
                <a:latin typeface="SimHei" pitchFamily="49" charset="-122"/>
              </a:rPr>
              <a:t>8</a:t>
            </a:r>
            <a:r>
              <a:rPr lang="ja-JP" altLang="en-US" sz="1400">
                <a:solidFill>
                  <a:srgbClr val="000000"/>
                </a:solidFill>
                <a:latin typeface="SimHei" pitchFamily="49" charset="-122"/>
              </a:rPr>
              <a:t>月</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タイトル 1"/>
          <p:cNvSpPr>
            <a:spLocks noGrp="1"/>
          </p:cNvSpPr>
          <p:nvPr>
            <p:ph type="title" idx="4294967295"/>
          </p:nvPr>
        </p:nvSpPr>
        <p:spPr/>
        <p:txBody>
          <a:bodyPr/>
          <a:lstStyle/>
          <a:p>
            <a:pPr eaLnBrk="1" hangingPunct="1"/>
            <a:r>
              <a:rPr lang="ja-JP" altLang="en-US" smtClean="0"/>
              <a:t>パリ（</a:t>
            </a:r>
            <a:r>
              <a:rPr lang="en-US" altLang="ja-JP" smtClean="0"/>
              <a:t>V</a:t>
            </a:r>
            <a:r>
              <a:rPr lang="en-US" altLang="ja-JP" smtClean="0">
                <a:latin typeface="Times New Roman" pitchFamily="18" charset="0"/>
              </a:rPr>
              <a:t>é</a:t>
            </a:r>
            <a:r>
              <a:rPr lang="en-US" altLang="ja-JP" smtClean="0"/>
              <a:t>lib</a:t>
            </a:r>
            <a:r>
              <a:rPr lang="ja-JP" altLang="en-US" smtClean="0"/>
              <a:t>）</a:t>
            </a:r>
          </a:p>
        </p:txBody>
      </p:sp>
      <p:sp>
        <p:nvSpPr>
          <p:cNvPr id="123907" name="スライド番号プレースホル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240FF9F-453A-4F72-B28C-489E943FE28E}" type="slidenum">
              <a:rPr lang="ja-JP" altLang="en-US" sz="1200">
                <a:solidFill>
                  <a:srgbClr val="898989"/>
                </a:solidFill>
                <a:latin typeface="Verdana" pitchFamily="34" charset="0"/>
              </a:rPr>
              <a:pPr algn="r"/>
              <a:t>22</a:t>
            </a:fld>
            <a:endParaRPr lang="ja-JP" altLang="en-US" sz="1200">
              <a:solidFill>
                <a:srgbClr val="898989"/>
              </a:solidFill>
              <a:latin typeface="Verdana" pitchFamily="34" charset="0"/>
            </a:endParaRPr>
          </a:p>
        </p:txBody>
      </p:sp>
      <p:pic>
        <p:nvPicPr>
          <p:cNvPr id="123908" name="Picture 2" descr="C:\Users\doi\Pictures\2009-09-06 090905パリ\Resizedヴェリブ\090905パリ 063.jpg"/>
          <p:cNvPicPr>
            <a:picLocks noChangeAspect="1" noChangeArrowheads="1"/>
          </p:cNvPicPr>
          <p:nvPr/>
        </p:nvPicPr>
        <p:blipFill>
          <a:blip r:embed="rId2" cstate="print"/>
          <a:srcRect/>
          <a:stretch>
            <a:fillRect/>
          </a:stretch>
        </p:blipFill>
        <p:spPr bwMode="auto">
          <a:xfrm>
            <a:off x="381000" y="1524000"/>
            <a:ext cx="2905125" cy="2179638"/>
          </a:xfrm>
          <a:prstGeom prst="rect">
            <a:avLst/>
          </a:prstGeom>
          <a:noFill/>
          <a:ln w="9525">
            <a:noFill/>
            <a:miter lim="800000"/>
            <a:headEnd/>
            <a:tailEnd/>
          </a:ln>
        </p:spPr>
      </p:pic>
      <p:pic>
        <p:nvPicPr>
          <p:cNvPr id="123909" name="Picture 3" descr="C:\Users\doi\Pictures\2009-09-06 090905パリ\Resizedヴェリブ\090905パリ 008.jpg"/>
          <p:cNvPicPr>
            <a:picLocks noChangeAspect="1" noChangeArrowheads="1"/>
          </p:cNvPicPr>
          <p:nvPr/>
        </p:nvPicPr>
        <p:blipFill>
          <a:blip r:embed="rId3" cstate="print"/>
          <a:srcRect/>
          <a:stretch>
            <a:fillRect/>
          </a:stretch>
        </p:blipFill>
        <p:spPr bwMode="auto">
          <a:xfrm>
            <a:off x="3505200" y="1528763"/>
            <a:ext cx="2900363" cy="2174875"/>
          </a:xfrm>
          <a:prstGeom prst="rect">
            <a:avLst/>
          </a:prstGeom>
          <a:noFill/>
          <a:ln w="9525">
            <a:noFill/>
            <a:miter lim="800000"/>
            <a:headEnd/>
            <a:tailEnd/>
          </a:ln>
        </p:spPr>
      </p:pic>
      <p:pic>
        <p:nvPicPr>
          <p:cNvPr id="123910" name="Picture 4" descr="C:\Users\doi\Pictures\2009-09-06 090905パリ\Resizedヴェリブ\090905パリ 064.jpg"/>
          <p:cNvPicPr>
            <a:picLocks noChangeAspect="1" noChangeArrowheads="1"/>
          </p:cNvPicPr>
          <p:nvPr/>
        </p:nvPicPr>
        <p:blipFill>
          <a:blip r:embed="rId4" cstate="print"/>
          <a:srcRect/>
          <a:stretch>
            <a:fillRect/>
          </a:stretch>
        </p:blipFill>
        <p:spPr bwMode="auto">
          <a:xfrm>
            <a:off x="6619875" y="838200"/>
            <a:ext cx="2143125" cy="2857500"/>
          </a:xfrm>
          <a:prstGeom prst="rect">
            <a:avLst/>
          </a:prstGeom>
          <a:noFill/>
          <a:ln w="9525">
            <a:noFill/>
            <a:miter lim="800000"/>
            <a:headEnd/>
            <a:tailEnd/>
          </a:ln>
        </p:spPr>
      </p:pic>
      <p:pic>
        <p:nvPicPr>
          <p:cNvPr id="123911" name="Picture 5" descr="C:\Users\doi\Pictures\2009-09-06 090905パリ\Resizedヴェリブ\090905パリ 020.jpg"/>
          <p:cNvPicPr>
            <a:picLocks noChangeAspect="1" noChangeArrowheads="1"/>
          </p:cNvPicPr>
          <p:nvPr/>
        </p:nvPicPr>
        <p:blipFill>
          <a:blip r:embed="rId5" cstate="print"/>
          <a:srcRect/>
          <a:stretch>
            <a:fillRect/>
          </a:stretch>
        </p:blipFill>
        <p:spPr bwMode="auto">
          <a:xfrm>
            <a:off x="366713" y="4327525"/>
            <a:ext cx="2757487" cy="2066925"/>
          </a:xfrm>
          <a:prstGeom prst="rect">
            <a:avLst/>
          </a:prstGeom>
          <a:noFill/>
          <a:ln w="9525">
            <a:noFill/>
            <a:miter lim="800000"/>
            <a:headEnd/>
            <a:tailEnd/>
          </a:ln>
        </p:spPr>
      </p:pic>
      <p:sp>
        <p:nvSpPr>
          <p:cNvPr id="123912" name="テキスト ボックス 10"/>
          <p:cNvSpPr txBox="1">
            <a:spLocks noChangeArrowheads="1"/>
          </p:cNvSpPr>
          <p:nvPr/>
        </p:nvSpPr>
        <p:spPr bwMode="auto">
          <a:xfrm flipH="1">
            <a:off x="381000" y="3702050"/>
            <a:ext cx="6429375" cy="641350"/>
          </a:xfrm>
          <a:prstGeom prst="rect">
            <a:avLst/>
          </a:prstGeom>
          <a:noFill/>
          <a:ln w="9525">
            <a:noFill/>
            <a:miter lim="800000"/>
            <a:headEnd/>
            <a:tailEnd/>
          </a:ln>
        </p:spPr>
        <p:txBody>
          <a:bodyPr>
            <a:spAutoFit/>
          </a:bodyPr>
          <a:lstStyle/>
          <a:p>
            <a:r>
              <a:rPr lang="en-US" altLang="ja-JP">
                <a:solidFill>
                  <a:srgbClr val="000000"/>
                </a:solidFill>
                <a:latin typeface="ＭＳ Ｐゴシック" pitchFamily="50" charset="-128"/>
              </a:rPr>
              <a:t>1,451</a:t>
            </a:r>
            <a:r>
              <a:rPr lang="ja-JP" altLang="en-US">
                <a:solidFill>
                  <a:srgbClr val="000000"/>
                </a:solidFill>
                <a:latin typeface="ＭＳ Ｐゴシック" pitchFamily="50" charset="-128"/>
              </a:rPr>
              <a:t>ステーション，</a:t>
            </a:r>
            <a:r>
              <a:rPr lang="en-US" altLang="ja-JP">
                <a:solidFill>
                  <a:srgbClr val="000000"/>
                </a:solidFill>
                <a:latin typeface="ＭＳ Ｐゴシック" pitchFamily="50" charset="-128"/>
              </a:rPr>
              <a:t>20,600</a:t>
            </a:r>
            <a:r>
              <a:rPr lang="ja-JP" altLang="en-US">
                <a:solidFill>
                  <a:srgbClr val="000000"/>
                </a:solidFill>
                <a:latin typeface="ＭＳ Ｐゴシック" pitchFamily="50" charset="-128"/>
              </a:rPr>
              <a:t>台．</a:t>
            </a:r>
            <a:r>
              <a:rPr lang="en-US" altLang="ja-JP">
                <a:solidFill>
                  <a:srgbClr val="000000"/>
                </a:solidFill>
                <a:latin typeface="ＭＳ Ｐゴシック" pitchFamily="50" charset="-128"/>
              </a:rPr>
              <a:t>29</a:t>
            </a:r>
            <a:r>
              <a:rPr lang="ja-JP" altLang="en-US">
                <a:solidFill>
                  <a:srgbClr val="000000"/>
                </a:solidFill>
                <a:latin typeface="ＭＳ Ｐゴシック" pitchFamily="50" charset="-128"/>
              </a:rPr>
              <a:t>ユーロ</a:t>
            </a:r>
            <a:r>
              <a:rPr lang="en-US" altLang="ja-JP">
                <a:solidFill>
                  <a:srgbClr val="000000"/>
                </a:solidFill>
                <a:latin typeface="ＭＳ Ｐゴシック" pitchFamily="50" charset="-128"/>
              </a:rPr>
              <a:t>/</a:t>
            </a:r>
            <a:r>
              <a:rPr lang="ja-JP" altLang="en-US">
                <a:solidFill>
                  <a:srgbClr val="000000"/>
                </a:solidFill>
                <a:latin typeface="ＭＳ Ｐゴシック" pitchFamily="50" charset="-128"/>
              </a:rPr>
              <a:t>年．</a:t>
            </a:r>
            <a:r>
              <a:rPr lang="en-US" altLang="ja-JP">
                <a:solidFill>
                  <a:srgbClr val="000000"/>
                </a:solidFill>
                <a:latin typeface="ＭＳ Ｐゴシック" pitchFamily="50" charset="-128"/>
              </a:rPr>
              <a:t>07</a:t>
            </a:r>
            <a:r>
              <a:rPr lang="ja-JP" altLang="en-US">
                <a:solidFill>
                  <a:srgbClr val="000000"/>
                </a:solidFill>
                <a:latin typeface="ＭＳ Ｐゴシック" pitchFamily="50" charset="-128"/>
              </a:rPr>
              <a:t>年</a:t>
            </a:r>
            <a:r>
              <a:rPr lang="en-US" altLang="ja-JP">
                <a:solidFill>
                  <a:srgbClr val="000000"/>
                </a:solidFill>
                <a:latin typeface="ＭＳ Ｐゴシック" pitchFamily="50" charset="-128"/>
              </a:rPr>
              <a:t>7</a:t>
            </a:r>
            <a:r>
              <a:rPr lang="ja-JP" altLang="en-US">
                <a:solidFill>
                  <a:srgbClr val="000000"/>
                </a:solidFill>
                <a:latin typeface="ＭＳ Ｐゴシック" pitchFamily="50" charset="-128"/>
              </a:rPr>
              <a:t>月～</a:t>
            </a:r>
          </a:p>
          <a:p>
            <a:r>
              <a:rPr lang="en-US" altLang="ja-JP">
                <a:solidFill>
                  <a:srgbClr val="000000"/>
                </a:solidFill>
                <a:latin typeface="ＭＳ Ｐゴシック" pitchFamily="50" charset="-128"/>
              </a:rPr>
              <a:t>JC</a:t>
            </a:r>
            <a:r>
              <a:rPr lang="ja-JP" altLang="en-US">
                <a:solidFill>
                  <a:srgbClr val="000000"/>
                </a:solidFill>
                <a:latin typeface="ＭＳ Ｐゴシック" pitchFamily="50" charset="-128"/>
              </a:rPr>
              <a:t>ドコー社が運営</a:t>
            </a:r>
          </a:p>
        </p:txBody>
      </p:sp>
      <p:pic>
        <p:nvPicPr>
          <p:cNvPr id="123913" name="Picture 2" descr="C:\Users\doi\Pictures\2009-09-08 090907パリ\Resizedヴェリブ３\090907パリ 006.jpg"/>
          <p:cNvPicPr>
            <a:picLocks noChangeAspect="1" noChangeArrowheads="1"/>
          </p:cNvPicPr>
          <p:nvPr/>
        </p:nvPicPr>
        <p:blipFill>
          <a:blip r:embed="rId6" cstate="print"/>
          <a:srcRect/>
          <a:stretch>
            <a:fillRect/>
          </a:stretch>
        </p:blipFill>
        <p:spPr bwMode="auto">
          <a:xfrm>
            <a:off x="3276600" y="4335463"/>
            <a:ext cx="2752725" cy="2065337"/>
          </a:xfrm>
          <a:prstGeom prst="rect">
            <a:avLst/>
          </a:prstGeom>
          <a:noFill/>
          <a:ln w="9525">
            <a:noFill/>
            <a:miter lim="800000"/>
            <a:headEnd/>
            <a:tailEnd/>
          </a:ln>
        </p:spPr>
      </p:pic>
      <p:pic>
        <p:nvPicPr>
          <p:cNvPr id="123914" name="Picture 7" descr="C:\Users\doi\Pictures\2009-09-08 090907パリ\Resizedヴェリブ３\090907パリ 022.jpg"/>
          <p:cNvPicPr>
            <a:picLocks noChangeAspect="1" noChangeArrowheads="1"/>
          </p:cNvPicPr>
          <p:nvPr/>
        </p:nvPicPr>
        <p:blipFill>
          <a:blip r:embed="rId7" cstate="print"/>
          <a:srcRect/>
          <a:stretch>
            <a:fillRect/>
          </a:stretch>
        </p:blipFill>
        <p:spPr bwMode="auto">
          <a:xfrm>
            <a:off x="6172200" y="4338638"/>
            <a:ext cx="27432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タイトル 4"/>
          <p:cNvSpPr>
            <a:spLocks noGrp="1"/>
          </p:cNvSpPr>
          <p:nvPr>
            <p:ph type="title"/>
          </p:nvPr>
        </p:nvSpPr>
        <p:spPr>
          <a:xfrm>
            <a:off x="611188" y="115888"/>
            <a:ext cx="8229600" cy="563562"/>
          </a:xfrm>
        </p:spPr>
        <p:txBody>
          <a:bodyPr/>
          <a:lstStyle/>
          <a:p>
            <a:r>
              <a:rPr lang="en-US" altLang="ja-JP" smtClean="0"/>
              <a:t>Autolib’</a:t>
            </a:r>
            <a:endParaRPr lang="ja-JP" altLang="en-US" smtClean="0"/>
          </a:p>
        </p:txBody>
      </p:sp>
      <p:pic>
        <p:nvPicPr>
          <p:cNvPr id="125955" name="Picture 2"/>
          <p:cNvPicPr>
            <a:picLocks noGrp="1" noChangeAspect="1" noChangeArrowheads="1"/>
          </p:cNvPicPr>
          <p:nvPr>
            <p:ph idx="1"/>
          </p:nvPr>
        </p:nvPicPr>
        <p:blipFill>
          <a:blip r:embed="rId2" cstate="print"/>
          <a:srcRect/>
          <a:stretch>
            <a:fillRect/>
          </a:stretch>
        </p:blipFill>
        <p:spPr>
          <a:xfrm>
            <a:off x="684213" y="1268413"/>
            <a:ext cx="7048500" cy="528796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タイトル 1"/>
          <p:cNvSpPr>
            <a:spLocks noGrp="1"/>
          </p:cNvSpPr>
          <p:nvPr>
            <p:ph type="title"/>
          </p:nvPr>
        </p:nvSpPr>
        <p:spPr>
          <a:xfrm>
            <a:off x="468312" y="0"/>
            <a:ext cx="8675687" cy="620713"/>
          </a:xfrm>
        </p:spPr>
        <p:txBody>
          <a:bodyPr/>
          <a:lstStyle/>
          <a:p>
            <a:r>
              <a:rPr lang="ja-JP" altLang="en-US" dirty="0" smtClean="0"/>
              <a:t>ステーションの配置（パリ</a:t>
            </a:r>
            <a:r>
              <a:rPr lang="ja-JP" altLang="en-US" dirty="0"/>
              <a:t>市＋４６自治体で</a:t>
            </a:r>
            <a:r>
              <a:rPr lang="ja-JP" altLang="en-US" dirty="0" smtClean="0"/>
              <a:t>展開）</a:t>
            </a:r>
          </a:p>
        </p:txBody>
      </p:sp>
      <p:sp>
        <p:nvSpPr>
          <p:cNvPr id="126979" name="テキスト プレースホルダ 9"/>
          <p:cNvSpPr>
            <a:spLocks noGrp="1"/>
          </p:cNvSpPr>
          <p:nvPr>
            <p:ph type="body" idx="1"/>
          </p:nvPr>
        </p:nvSpPr>
        <p:spPr>
          <a:xfrm>
            <a:off x="457200" y="1713210"/>
            <a:ext cx="4040188" cy="461665"/>
          </a:xfrm>
        </p:spPr>
        <p:txBody>
          <a:bodyPr/>
          <a:lstStyle/>
          <a:p>
            <a:endParaRPr lang="ja-JP" altLang="en-US" dirty="0" smtClean="0"/>
          </a:p>
        </p:txBody>
      </p:sp>
      <p:pic>
        <p:nvPicPr>
          <p:cNvPr id="126980" name="コンテンツ プレースホルダ 8"/>
          <p:cNvPicPr>
            <a:picLocks noGrp="1"/>
          </p:cNvPicPr>
          <p:nvPr>
            <p:ph sz="half" idx="2"/>
          </p:nvPr>
        </p:nvPicPr>
        <p:blipFill>
          <a:blip r:embed="rId2" cstate="print"/>
          <a:srcRect/>
          <a:stretch>
            <a:fillRect/>
          </a:stretch>
        </p:blipFill>
        <p:spPr>
          <a:xfrm>
            <a:off x="4648200" y="2209800"/>
            <a:ext cx="3965575" cy="3951288"/>
          </a:xfrm>
        </p:spPr>
      </p:pic>
      <p:sp>
        <p:nvSpPr>
          <p:cNvPr id="126982" name="コンテンツ プレースホルダ 11"/>
          <p:cNvSpPr>
            <a:spLocks noGrp="1"/>
          </p:cNvSpPr>
          <p:nvPr>
            <p:ph sz="quarter" idx="4"/>
          </p:nvPr>
        </p:nvSpPr>
        <p:spPr>
          <a:xfrm>
            <a:off x="4645025" y="2174875"/>
            <a:ext cx="4041775" cy="461665"/>
          </a:xfrm>
        </p:spPr>
        <p:txBody>
          <a:bodyPr/>
          <a:lstStyle/>
          <a:p>
            <a:pPr marL="0" indent="0">
              <a:buNone/>
            </a:pPr>
            <a:endParaRPr lang="ja-JP" altLang="en-US" dirty="0" smtClean="0"/>
          </a:p>
        </p:txBody>
      </p:sp>
      <p:sp>
        <p:nvSpPr>
          <p:cNvPr id="2" name="正方形/長方形 1"/>
          <p:cNvSpPr/>
          <p:nvPr/>
        </p:nvSpPr>
        <p:spPr bwMode="auto">
          <a:xfrm>
            <a:off x="323088" y="620688"/>
            <a:ext cx="8569392" cy="936104"/>
          </a:xfrm>
          <a:prstGeom prst="rect">
            <a:avLst/>
          </a:prstGeom>
          <a:solidFill>
            <a:srgbClr val="00206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pPr>
            <a:r>
              <a:rPr kumimoji="1" lang="ja-JP" altLang="en-US" sz="2400" b="0" i="0" u="none" strike="noStrike" cap="none" normalizeH="0" baseline="0" dirty="0" smtClean="0">
                <a:ln>
                  <a:noFill/>
                </a:ln>
                <a:solidFill>
                  <a:schemeClr val="bg1"/>
                </a:solidFill>
                <a:effectLst/>
                <a:latin typeface="+mn-ea"/>
                <a:ea typeface="+mn-ea"/>
              </a:rPr>
              <a:t>レンタル車（</a:t>
            </a:r>
            <a:r>
              <a:rPr kumimoji="1" lang="en-US" altLang="ja-JP" sz="2400" b="0" i="0" u="none" strike="noStrike" cap="none" normalizeH="0" baseline="0" dirty="0" smtClean="0">
                <a:ln>
                  <a:noFill/>
                </a:ln>
                <a:solidFill>
                  <a:schemeClr val="bg1"/>
                </a:solidFill>
                <a:effectLst/>
                <a:latin typeface="+mn-ea"/>
                <a:ea typeface="+mn-ea"/>
              </a:rPr>
              <a:t>Blue Car</a:t>
            </a:r>
            <a:r>
              <a:rPr kumimoji="1" lang="ja-JP" altLang="en-US" sz="2400" b="0" i="0" u="none" strike="noStrike" cap="none" normalizeH="0" baseline="0" dirty="0" smtClean="0">
                <a:ln>
                  <a:noFill/>
                </a:ln>
                <a:solidFill>
                  <a:schemeClr val="bg1"/>
                </a:solidFill>
                <a:effectLst/>
                <a:latin typeface="+mn-ea"/>
                <a:ea typeface="+mn-ea"/>
              </a:rPr>
              <a:t>）</a:t>
            </a:r>
            <a:r>
              <a:rPr kumimoji="1" lang="en-US" altLang="ja-JP" sz="2400" b="0" i="0" u="none" strike="noStrike" cap="none" normalizeH="0" baseline="0" dirty="0" smtClean="0">
                <a:ln>
                  <a:noFill/>
                </a:ln>
                <a:solidFill>
                  <a:schemeClr val="bg1"/>
                </a:solidFill>
                <a:effectLst/>
                <a:latin typeface="+mn-ea"/>
                <a:ea typeface="+mn-ea"/>
              </a:rPr>
              <a:t>:2500</a:t>
            </a:r>
            <a:r>
              <a:rPr kumimoji="1" lang="ja-JP" altLang="en-US" sz="2400" b="0" i="0" u="none" strike="noStrike" cap="none" normalizeH="0" baseline="0" dirty="0" smtClean="0">
                <a:ln>
                  <a:noFill/>
                </a:ln>
                <a:solidFill>
                  <a:schemeClr val="bg1"/>
                </a:solidFill>
                <a:effectLst/>
                <a:latin typeface="+mn-ea"/>
                <a:ea typeface="+mn-ea"/>
              </a:rPr>
              <a:t>台</a:t>
            </a:r>
            <a:endParaRPr kumimoji="1" lang="en-US" altLang="ja-JP" sz="2400" b="0" i="0" u="none" strike="noStrike" cap="none" normalizeH="0" baseline="0" dirty="0" smtClean="0">
              <a:ln>
                <a:noFill/>
              </a:ln>
              <a:solidFill>
                <a:schemeClr val="bg1"/>
              </a:solidFill>
              <a:effectLst/>
              <a:latin typeface="+mn-ea"/>
              <a:ea typeface="+mn-ea"/>
            </a:endParaRPr>
          </a:p>
          <a:p>
            <a: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pPr>
            <a:r>
              <a:rPr lang="ja-JP" altLang="en-US" sz="2400" dirty="0" smtClean="0">
                <a:solidFill>
                  <a:schemeClr val="bg1"/>
                </a:solidFill>
                <a:latin typeface="+mn-ea"/>
                <a:ea typeface="+mn-ea"/>
              </a:rPr>
              <a:t>ステーション：</a:t>
            </a:r>
            <a:r>
              <a:rPr lang="en-US" altLang="ja-JP" sz="2400" dirty="0" smtClean="0">
                <a:solidFill>
                  <a:schemeClr val="bg1"/>
                </a:solidFill>
                <a:latin typeface="+mn-ea"/>
                <a:ea typeface="+mn-ea"/>
              </a:rPr>
              <a:t>860</a:t>
            </a:r>
            <a:r>
              <a:rPr lang="ja-JP" altLang="en-US" sz="2400" dirty="0" smtClean="0">
                <a:solidFill>
                  <a:schemeClr val="bg1"/>
                </a:solidFill>
                <a:latin typeface="+mn-ea"/>
                <a:ea typeface="+mn-ea"/>
              </a:rPr>
              <a:t>箇所、</a:t>
            </a:r>
            <a:r>
              <a:rPr lang="en-US" altLang="ja-JP" sz="2400" dirty="0" smtClean="0">
                <a:solidFill>
                  <a:schemeClr val="bg1"/>
                </a:solidFill>
                <a:latin typeface="+mn-ea"/>
                <a:ea typeface="+mn-ea"/>
              </a:rPr>
              <a:t>4400</a:t>
            </a:r>
            <a:r>
              <a:rPr lang="ja-JP" altLang="en-US" sz="2400" dirty="0" smtClean="0">
                <a:solidFill>
                  <a:schemeClr val="bg1"/>
                </a:solidFill>
                <a:latin typeface="+mn-ea"/>
                <a:ea typeface="+mn-ea"/>
              </a:rPr>
              <a:t>チャージ機</a:t>
            </a:r>
            <a:endParaRPr kumimoji="1" lang="ja-JP" altLang="en-US" sz="2400" b="0" i="0" u="none" strike="noStrike" cap="none" normalizeH="0" baseline="0" dirty="0" smtClean="0">
              <a:ln>
                <a:noFill/>
              </a:ln>
              <a:solidFill>
                <a:schemeClr val="bg1"/>
              </a:solidFill>
              <a:effectLst/>
              <a:latin typeface="+mn-ea"/>
              <a:ea typeface="+mn-ea"/>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01" y="1518299"/>
            <a:ext cx="8026965" cy="533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プレースホルダー 2"/>
          <p:cNvSpPr>
            <a:spLocks noGrp="1"/>
          </p:cNvSpPr>
          <p:nvPr>
            <p:ph type="body" sz="quarter" idx="3"/>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539750" y="188913"/>
            <a:ext cx="8604250" cy="315912"/>
          </a:xfrm>
        </p:spPr>
        <p:txBody>
          <a:bodyPr>
            <a:normAutofit fontScale="90000"/>
          </a:bodyPr>
          <a:lstStyle/>
          <a:p>
            <a:pPr>
              <a:defRPr/>
            </a:pPr>
            <a:r>
              <a:rPr lang="en-US" altLang="ja-JP" dirty="0" err="1" smtClean="0"/>
              <a:t>Autolib</a:t>
            </a:r>
            <a:r>
              <a:rPr lang="en-US" altLang="ja-JP" dirty="0" smtClean="0"/>
              <a:t>’</a:t>
            </a:r>
            <a:r>
              <a:rPr lang="ja-JP" altLang="en-US" dirty="0" smtClean="0"/>
              <a:t>ステーションのレンタル受付・チャージユニット</a:t>
            </a:r>
            <a:endParaRPr lang="ja-JP" altLang="en-US" dirty="0"/>
          </a:p>
        </p:txBody>
      </p:sp>
      <p:pic>
        <p:nvPicPr>
          <p:cNvPr id="128003" name="Picture 2"/>
          <p:cNvPicPr>
            <a:picLocks noGrp="1" noChangeAspect="1" noChangeArrowheads="1"/>
          </p:cNvPicPr>
          <p:nvPr>
            <p:ph sz="half" idx="2"/>
          </p:nvPr>
        </p:nvPicPr>
        <p:blipFill>
          <a:blip r:embed="rId2" cstate="print"/>
          <a:srcRect/>
          <a:stretch>
            <a:fillRect/>
          </a:stretch>
        </p:blipFill>
        <p:spPr>
          <a:xfrm>
            <a:off x="4648200" y="1524000"/>
            <a:ext cx="4038600" cy="3028950"/>
          </a:xfrm>
        </p:spPr>
      </p:pic>
      <p:pic>
        <p:nvPicPr>
          <p:cNvPr id="128004" name="Picture 2"/>
          <p:cNvPicPr>
            <a:picLocks noChangeAspect="1" noChangeArrowheads="1"/>
          </p:cNvPicPr>
          <p:nvPr/>
        </p:nvPicPr>
        <p:blipFill>
          <a:blip r:embed="rId3" cstate="print"/>
          <a:srcRect/>
          <a:stretch>
            <a:fillRect/>
          </a:stretch>
        </p:blipFill>
        <p:spPr bwMode="auto">
          <a:xfrm>
            <a:off x="685800" y="1447800"/>
            <a:ext cx="3394075" cy="4525963"/>
          </a:xfrm>
          <a:prstGeom prst="rect">
            <a:avLst/>
          </a:prstGeom>
          <a:noFill/>
          <a:ln w="9525">
            <a:noFill/>
            <a:miter lim="800000"/>
            <a:headEnd/>
            <a:tailEnd/>
          </a:ln>
        </p:spPr>
      </p:pic>
      <p:sp>
        <p:nvSpPr>
          <p:cNvPr id="128005" name="コンテンツ プレースホルダ 16"/>
          <p:cNvSpPr>
            <a:spLocks noGrp="1"/>
          </p:cNvSpPr>
          <p:nvPr>
            <p:ph sz="half" idx="1"/>
          </p:nvPr>
        </p:nvSpPr>
        <p:spPr/>
        <p:txBody>
          <a:bodyPr/>
          <a:lstStyle/>
          <a:p>
            <a:endParaRPr lang="ja-JP" altLang="en-US" smtClean="0"/>
          </a:p>
        </p:txBody>
      </p:sp>
      <p:pic>
        <p:nvPicPr>
          <p:cNvPr id="128006" name="Picture 2"/>
          <p:cNvPicPr>
            <a:picLocks noChangeAspect="1" noChangeArrowheads="1"/>
          </p:cNvPicPr>
          <p:nvPr/>
        </p:nvPicPr>
        <p:blipFill>
          <a:blip r:embed="rId4" cstate="print"/>
          <a:srcRect/>
          <a:stretch>
            <a:fillRect/>
          </a:stretch>
        </p:blipFill>
        <p:spPr bwMode="auto">
          <a:xfrm>
            <a:off x="5364163" y="4797425"/>
            <a:ext cx="2087562" cy="1550988"/>
          </a:xfrm>
          <a:prstGeom prst="rect">
            <a:avLst/>
          </a:prstGeom>
          <a:noFill/>
          <a:ln w="9525">
            <a:noFill/>
            <a:miter lim="800000"/>
            <a:headEnd/>
            <a:tailEnd/>
          </a:ln>
        </p:spPr>
      </p:pic>
      <p:sp>
        <p:nvSpPr>
          <p:cNvPr id="2" name="円/楕円 1"/>
          <p:cNvSpPr/>
          <p:nvPr/>
        </p:nvSpPr>
        <p:spPr>
          <a:xfrm>
            <a:off x="5867400" y="2349500"/>
            <a:ext cx="1563688" cy="1150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円/楕円 2"/>
          <p:cNvSpPr/>
          <p:nvPr/>
        </p:nvSpPr>
        <p:spPr>
          <a:xfrm>
            <a:off x="2382838" y="4797425"/>
            <a:ext cx="533400"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 name="直線矢印コネクタ 4"/>
          <p:cNvCxnSpPr/>
          <p:nvPr/>
        </p:nvCxnSpPr>
        <p:spPr>
          <a:xfrm flipH="1" flipV="1">
            <a:off x="2916238" y="5049838"/>
            <a:ext cx="2447925" cy="3952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1026" idx="0"/>
            <a:endCxn id="2" idx="4"/>
          </p:cNvCxnSpPr>
          <p:nvPr/>
        </p:nvCxnSpPr>
        <p:spPr>
          <a:xfrm flipV="1">
            <a:off x="6408738" y="3500438"/>
            <a:ext cx="241300" cy="12969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タイトル 1"/>
          <p:cNvSpPr>
            <a:spLocks noGrp="1"/>
          </p:cNvSpPr>
          <p:nvPr>
            <p:ph type="title"/>
          </p:nvPr>
        </p:nvSpPr>
        <p:spPr/>
        <p:txBody>
          <a:bodyPr/>
          <a:lstStyle/>
          <a:p>
            <a:r>
              <a:rPr lang="en-US" altLang="ja-JP" smtClean="0"/>
              <a:t>“KIOSK”</a:t>
            </a:r>
            <a:endParaRPr lang="ja-JP" altLang="en-US" smtClean="0"/>
          </a:p>
        </p:txBody>
      </p:sp>
      <p:pic>
        <p:nvPicPr>
          <p:cNvPr id="129027" name="Picture 2"/>
          <p:cNvPicPr>
            <a:picLocks noGrp="1" noChangeAspect="1" noChangeArrowheads="1"/>
          </p:cNvPicPr>
          <p:nvPr>
            <p:ph sz="half" idx="1"/>
          </p:nvPr>
        </p:nvPicPr>
        <p:blipFill>
          <a:blip r:embed="rId2" cstate="print"/>
          <a:srcRect/>
          <a:stretch>
            <a:fillRect/>
          </a:stretch>
        </p:blipFill>
        <p:spPr>
          <a:xfrm>
            <a:off x="457200" y="2347913"/>
            <a:ext cx="4038600" cy="3028950"/>
          </a:xfrm>
        </p:spPr>
      </p:pic>
      <p:pic>
        <p:nvPicPr>
          <p:cNvPr id="129028" name="Picture 2"/>
          <p:cNvPicPr>
            <a:picLocks noGrp="1" noChangeAspect="1" noChangeArrowheads="1"/>
          </p:cNvPicPr>
          <p:nvPr>
            <p:ph sz="half" idx="2"/>
          </p:nvPr>
        </p:nvPicPr>
        <p:blipFill>
          <a:blip r:embed="rId3" cstate="print"/>
          <a:srcRect/>
          <a:stretch>
            <a:fillRect/>
          </a:stretch>
        </p:blipFill>
        <p:spPr>
          <a:xfrm>
            <a:off x="4970463" y="1600200"/>
            <a:ext cx="3394075" cy="45259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タイトル 4"/>
          <p:cNvSpPr>
            <a:spLocks noGrp="1"/>
          </p:cNvSpPr>
          <p:nvPr>
            <p:ph type="title"/>
          </p:nvPr>
        </p:nvSpPr>
        <p:spPr>
          <a:xfrm>
            <a:off x="684213" y="188913"/>
            <a:ext cx="8229600" cy="431800"/>
          </a:xfrm>
        </p:spPr>
        <p:txBody>
          <a:bodyPr/>
          <a:lstStyle/>
          <a:p>
            <a:r>
              <a:rPr lang="en-US" altLang="ja-JP" smtClean="0"/>
              <a:t>KIOSK</a:t>
            </a:r>
            <a:r>
              <a:rPr lang="ja-JP" altLang="en-US" smtClean="0"/>
              <a:t>での登録</a:t>
            </a:r>
          </a:p>
        </p:txBody>
      </p:sp>
      <p:pic>
        <p:nvPicPr>
          <p:cNvPr id="130051" name="Picture 2"/>
          <p:cNvPicPr>
            <a:picLocks noGrp="1" noChangeAspect="1" noChangeArrowheads="1"/>
          </p:cNvPicPr>
          <p:nvPr>
            <p:ph sz="half" idx="1"/>
          </p:nvPr>
        </p:nvPicPr>
        <p:blipFill>
          <a:blip r:embed="rId2" cstate="print"/>
          <a:srcRect r="22276"/>
          <a:stretch>
            <a:fillRect/>
          </a:stretch>
        </p:blipFill>
        <p:spPr>
          <a:xfrm>
            <a:off x="609600" y="1447800"/>
            <a:ext cx="3429000" cy="3308350"/>
          </a:xfrm>
        </p:spPr>
      </p:pic>
      <p:pic>
        <p:nvPicPr>
          <p:cNvPr id="130052" name="Picture 3"/>
          <p:cNvPicPr>
            <a:picLocks noGrp="1" noChangeAspect="1" noChangeArrowheads="1"/>
          </p:cNvPicPr>
          <p:nvPr>
            <p:ph sz="half" idx="2"/>
          </p:nvPr>
        </p:nvPicPr>
        <p:blipFill>
          <a:blip r:embed="rId3" cstate="print"/>
          <a:srcRect r="17822"/>
          <a:stretch>
            <a:fillRect/>
          </a:stretch>
        </p:blipFill>
        <p:spPr>
          <a:xfrm>
            <a:off x="5105400" y="1447800"/>
            <a:ext cx="3624263" cy="3306763"/>
          </a:xfrm>
        </p:spPr>
      </p:pic>
      <p:sp>
        <p:nvSpPr>
          <p:cNvPr id="6" name="正方形/長方形 5"/>
          <p:cNvSpPr/>
          <p:nvPr/>
        </p:nvSpPr>
        <p:spPr>
          <a:xfrm>
            <a:off x="457200" y="4800600"/>
            <a:ext cx="3581400" cy="1752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defRPr/>
            </a:pPr>
            <a:r>
              <a:rPr lang="en-US" altLang="ja-JP" dirty="0">
                <a:solidFill>
                  <a:srgbClr val="0070C0"/>
                </a:solidFill>
              </a:rPr>
              <a:t>150</a:t>
            </a:r>
            <a:r>
              <a:rPr lang="ja-JP" altLang="en-US" dirty="0">
                <a:solidFill>
                  <a:srgbClr val="0070C0"/>
                </a:solidFill>
              </a:rPr>
              <a:t>ステーションに設置された「キヨスク」で登録</a:t>
            </a:r>
            <a:r>
              <a:rPr lang="en-US" altLang="ja-JP" dirty="0">
                <a:solidFill>
                  <a:srgbClr val="0070C0"/>
                </a:solidFill>
              </a:rPr>
              <a:t>:</a:t>
            </a:r>
            <a:r>
              <a:rPr lang="ja-JP" altLang="en-US" dirty="0">
                <a:solidFill>
                  <a:srgbClr val="0070C0"/>
                </a:solidFill>
              </a:rPr>
              <a:t>　</a:t>
            </a:r>
            <a:r>
              <a:rPr lang="en-US" altLang="en-US" dirty="0" err="1">
                <a:solidFill>
                  <a:srgbClr val="0070C0"/>
                </a:solidFill>
              </a:rPr>
              <a:t>仏</a:t>
            </a:r>
            <a:r>
              <a:rPr lang="ja-JP" altLang="en-US" dirty="0">
                <a:solidFill>
                  <a:srgbClr val="0070C0"/>
                </a:solidFill>
              </a:rPr>
              <a:t>語と英語を選択</a:t>
            </a:r>
            <a:endParaRPr lang="en-US" altLang="ja-JP" dirty="0">
              <a:solidFill>
                <a:srgbClr val="0070C0"/>
              </a:solidFill>
            </a:endParaRPr>
          </a:p>
          <a:p>
            <a:pPr>
              <a:defRPr/>
            </a:pPr>
            <a:r>
              <a:rPr lang="ja-JP" altLang="en-US" dirty="0">
                <a:solidFill>
                  <a:srgbClr val="0070C0"/>
                </a:solidFill>
              </a:rPr>
              <a:t>カメラを通してオペレーターとの会話により手続き。</a:t>
            </a:r>
            <a:endParaRPr lang="en-US" altLang="ja-JP" dirty="0">
              <a:solidFill>
                <a:srgbClr val="0070C0"/>
              </a:solidFill>
            </a:endParaRPr>
          </a:p>
        </p:txBody>
      </p:sp>
      <p:sp>
        <p:nvSpPr>
          <p:cNvPr id="7" name="正方形/長方形 6"/>
          <p:cNvSpPr/>
          <p:nvPr/>
        </p:nvSpPr>
        <p:spPr>
          <a:xfrm>
            <a:off x="5181600" y="4800600"/>
            <a:ext cx="3581400" cy="1752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ja-JP" altLang="en-US" dirty="0">
                <a:solidFill>
                  <a:srgbClr val="0070C0"/>
                </a:solidFill>
              </a:rPr>
              <a:t>必要書類：免許証、ＩＤ（パスポート等）、クレジットカードをスキャン。</a:t>
            </a:r>
            <a:endParaRPr lang="en-US" altLang="ja-JP" dirty="0">
              <a:solidFill>
                <a:srgbClr val="0070C0"/>
              </a:solidFill>
            </a:endParaRPr>
          </a:p>
          <a:p>
            <a:pPr>
              <a:defRPr/>
            </a:pPr>
            <a:r>
              <a:rPr lang="ja-JP" altLang="en-US" dirty="0"/>
              <a:t>仮登録券（ＩＣチップ埋込）を発行</a:t>
            </a:r>
            <a:endParaRPr lang="en-US" altLang="ja-JP" dirty="0"/>
          </a:p>
          <a:p>
            <a:pPr>
              <a:defRPr/>
            </a:pPr>
            <a:r>
              <a:rPr lang="ja-JP" altLang="en-US" dirty="0"/>
              <a:t>一ヶ月後：正規のプラスチック製のカード送付</a:t>
            </a:r>
            <a:endParaRPr lang="en-US" altLang="ja-JP" dirty="0"/>
          </a:p>
        </p:txBody>
      </p:sp>
      <p:sp>
        <p:nvSpPr>
          <p:cNvPr id="8" name="右矢印 7"/>
          <p:cNvSpPr/>
          <p:nvPr/>
        </p:nvSpPr>
        <p:spPr>
          <a:xfrm>
            <a:off x="4114800" y="3048000"/>
            <a:ext cx="977900" cy="11430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350"/>
            <a:ext cx="8229600" cy="288925"/>
          </a:xfrm>
        </p:spPr>
        <p:txBody>
          <a:bodyPr>
            <a:normAutofit fontScale="90000"/>
          </a:bodyPr>
          <a:lstStyle/>
          <a:p>
            <a:pPr>
              <a:defRPr/>
            </a:pPr>
            <a:r>
              <a:rPr lang="ja-JP" altLang="en-US" sz="4000" dirty="0" smtClean="0"/>
              <a:t>利用料金</a:t>
            </a:r>
            <a:endParaRPr lang="ja-JP" altLang="en-US" sz="4000" dirty="0"/>
          </a:p>
        </p:txBody>
      </p:sp>
      <p:sp>
        <p:nvSpPr>
          <p:cNvPr id="133123" name="コンテンツ プレースホルダー 2"/>
          <p:cNvSpPr>
            <a:spLocks noGrp="1"/>
          </p:cNvSpPr>
          <p:nvPr>
            <p:ph idx="1"/>
          </p:nvPr>
        </p:nvSpPr>
        <p:spPr>
          <a:xfrm>
            <a:off x="457200" y="1066800"/>
            <a:ext cx="8229600" cy="5059363"/>
          </a:xfrm>
        </p:spPr>
        <p:txBody>
          <a:bodyPr/>
          <a:lstStyle/>
          <a:p>
            <a:r>
              <a:rPr lang="ja-JP" altLang="en-US" dirty="0" smtClean="0"/>
              <a:t>利用料金に対しては、少々高いとの評価</a:t>
            </a:r>
            <a:endParaRPr lang="en-US" altLang="ja-JP" dirty="0" smtClean="0"/>
          </a:p>
          <a:p>
            <a:pPr>
              <a:buFont typeface="Wingdings" pitchFamily="2" charset="2"/>
              <a:buNone/>
            </a:pPr>
            <a:r>
              <a:rPr lang="ja-JP" altLang="en-US" dirty="0" smtClean="0"/>
              <a:t>（</a:t>
            </a:r>
            <a:r>
              <a:rPr lang="en-US" altLang="ja-JP" dirty="0" smtClean="0"/>
              <a:t>30</a:t>
            </a:r>
            <a:r>
              <a:rPr lang="ja-JP" altLang="en-US" dirty="0" smtClean="0"/>
              <a:t>分：</a:t>
            </a:r>
            <a:r>
              <a:rPr lang="en-US" altLang="ja-JP" dirty="0" smtClean="0"/>
              <a:t>€5</a:t>
            </a:r>
            <a:r>
              <a:rPr lang="ja-JP" altLang="en-US" dirty="0" smtClean="0"/>
              <a:t>：タクシーの値段より少し安い程度）</a:t>
            </a:r>
            <a:endParaRPr lang="en-US" altLang="ja-JP" dirty="0" smtClean="0"/>
          </a:p>
          <a:p>
            <a:r>
              <a:rPr lang="ja-JP" altLang="en-US" dirty="0" smtClean="0"/>
              <a:t>車を所有する場合と比べて安いことをＰＲしていきたい。（駐車場料金、維持費、保険等）</a:t>
            </a:r>
            <a:endParaRPr lang="en-US" altLang="ja-JP" dirty="0" smtClean="0"/>
          </a:p>
          <a:p>
            <a:endParaRPr lang="en-US" altLang="ja-JP" dirty="0" smtClean="0"/>
          </a:p>
          <a:p>
            <a:endParaRPr lang="en-US" altLang="ja-JP" dirty="0" smtClean="0"/>
          </a:p>
          <a:p>
            <a:endParaRPr lang="en-US" altLang="ja-JP" dirty="0" smtClean="0"/>
          </a:p>
          <a:p>
            <a:endParaRPr lang="ja-JP" altLang="en-US" dirty="0" smtClean="0"/>
          </a:p>
        </p:txBody>
      </p:sp>
      <p:graphicFrame>
        <p:nvGraphicFramePr>
          <p:cNvPr id="6" name="表 5"/>
          <p:cNvGraphicFramePr>
            <a:graphicFrameLocks noGrp="1"/>
          </p:cNvGraphicFramePr>
          <p:nvPr/>
        </p:nvGraphicFramePr>
        <p:xfrm>
          <a:off x="468313" y="2997200"/>
          <a:ext cx="8424862" cy="3240090"/>
        </p:xfrm>
        <a:graphic>
          <a:graphicData uri="http://schemas.openxmlformats.org/drawingml/2006/table">
            <a:tbl>
              <a:tblPr/>
              <a:tblGrid>
                <a:gridCol w="1457325"/>
                <a:gridCol w="1193800"/>
                <a:gridCol w="927100"/>
                <a:gridCol w="795337"/>
                <a:gridCol w="844550"/>
                <a:gridCol w="842963"/>
                <a:gridCol w="746125"/>
                <a:gridCol w="809625"/>
                <a:gridCol w="808037"/>
              </a:tblGrid>
              <a:tr h="658813">
                <a:tc rowSpan="2">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dirty="0" smtClean="0">
                          <a:ln>
                            <a:noFill/>
                          </a:ln>
                          <a:solidFill>
                            <a:schemeClr val="tx1"/>
                          </a:solidFill>
                          <a:effectLst/>
                          <a:latin typeface="Century" pitchFamily="18" charset="0"/>
                          <a:ea typeface="ＭＳ Ｐゴシック" pitchFamily="50" charset="-128"/>
                          <a:cs typeface="Times New Roman" pitchFamily="18" charset="0"/>
                        </a:rPr>
                        <a:t>会員の種類</a:t>
                      </a:r>
                      <a:endParaRPr kumimoji="1" 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rowSpan="2">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登録期間</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rowSpan="2">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登録料</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a:t>
                      </a:r>
                      <a:r>
                        <a:rPr kumimoji="1" lang="ja-JP"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a:t>
                      </a:r>
                      <a:r>
                        <a:rPr kumimoji="1" lang="en-US"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endParaRPr>
                    </a:p>
                  </a:txBody>
                  <a:tcPr marL="62865" marR="6286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gridSpan="3">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30</a:t>
                      </a:r>
                      <a:r>
                        <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rPr>
                        <a:t>分毎の利用料</a:t>
                      </a:r>
                    </a:p>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a:t>
                      </a:r>
                      <a:r>
                        <a:rPr kumimoji="1" lang="ja-JP"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a:t>
                      </a:r>
                      <a:r>
                        <a:rPr kumimoji="1" lang="en-US"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事故時の最大保証費（€）</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kumimoji="1" lang="ja-JP" altLang="en-US"/>
                    </a:p>
                  </a:txBody>
                  <a:tcPr/>
                </a:tc>
                <a:tc hMerge="1">
                  <a:txBody>
                    <a:bodyPr/>
                    <a:lstStyle/>
                    <a:p>
                      <a:endParaRPr kumimoji="1" lang="ja-JP" altLang="en-US"/>
                    </a:p>
                  </a:txBody>
                  <a:tcPr/>
                </a:tc>
              </a:tr>
              <a:tr h="9890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最初</a:t>
                      </a:r>
                      <a:r>
                        <a:rPr kumimoji="1" lang="en-US"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30</a:t>
                      </a: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分</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次の</a:t>
                      </a:r>
                      <a:r>
                        <a:rPr kumimoji="1" lang="en-US"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30</a:t>
                      </a: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分</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以降</a:t>
                      </a:r>
                      <a:r>
                        <a:rPr kumimoji="1" lang="en-US" alt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30</a:t>
                      </a: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分毎</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１回</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２回</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1588" marR="0" lvl="0" indent="0" algn="l"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３回（最大）</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392113">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個人会員</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１年間</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144</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5</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4</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6</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200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475</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750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CCFFCC"/>
                      </a:fgClr>
                      <a:bgClr>
                        <a:srgbClr val="CCFFCC"/>
                      </a:bgClr>
                    </a:pattFill>
                  </a:tcPr>
                </a:tc>
              </a:tr>
              <a:tr h="392113">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家族会員</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１年間</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132</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5</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ＭＳ Ｐゴシック" pitchFamily="50" charset="-128"/>
                          <a:ea typeface="ＭＳ 明朝" pitchFamily="17" charset="-128"/>
                          <a:cs typeface="Times New Roman" pitchFamily="18" charset="0"/>
                        </a:rPr>
                        <a:t>4</a:t>
                      </a:r>
                      <a:endParaRPr kumimoji="1" lang="ja-JP"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6</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200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475</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750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2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ｳｪｲｰｸﾘｰ</a:t>
                      </a:r>
                      <a:r>
                        <a:rPr kumimoji="1" lang="ja-JP" sz="16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会員</a:t>
                      </a:r>
                      <a:endParaRPr kumimoji="1" lang="ja-JP" sz="16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７日間</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15</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7</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6</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8</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450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750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415925">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ﾃﾞｰﾘｰ</a:t>
                      </a: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会員</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ja-JP" sz="2000" b="0" i="0" u="none" strike="noStrike" cap="none" normalizeH="0" baseline="0" smtClean="0">
                          <a:ln>
                            <a:noFill/>
                          </a:ln>
                          <a:solidFill>
                            <a:schemeClr val="tx1"/>
                          </a:solidFill>
                          <a:effectLst/>
                          <a:latin typeface="Century" pitchFamily="18" charset="0"/>
                          <a:ea typeface="ＭＳ Ｐゴシック" pitchFamily="50" charset="-128"/>
                          <a:cs typeface="Times New Roman" pitchFamily="18" charset="0"/>
                        </a:rPr>
                        <a:t>２４時間</a:t>
                      </a:r>
                      <a:endParaRPr kumimoji="1" 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7</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6</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8</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150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明朝" pitchFamily="17" charset="-128"/>
                          <a:cs typeface="Times New Roman" pitchFamily="18" charset="0"/>
                        </a:rPr>
                        <a:t>450</a:t>
                      </a:r>
                      <a:endParaRPr kumimoji="1" lang="ja-JP" altLang="ja-JP" sz="2000" b="0" i="0" u="none" strike="noStrike" cap="none" normalizeH="0" baseline="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588"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ＭＳ Ｐゴシック" pitchFamily="50" charset="-128"/>
                          <a:ea typeface="ＭＳ 明朝" pitchFamily="17" charset="-128"/>
                          <a:cs typeface="Times New Roman" pitchFamily="18" charset="0"/>
                        </a:rPr>
                        <a:t>750</a:t>
                      </a:r>
                      <a:endParaRPr kumimoji="1" lang="ja-JP"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txBody>
                  <a:tcPr marL="62865" marR="6286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タイトル 3"/>
          <p:cNvSpPr>
            <a:spLocks noGrp="1"/>
          </p:cNvSpPr>
          <p:nvPr>
            <p:ph type="ctrTitle"/>
          </p:nvPr>
        </p:nvSpPr>
        <p:spPr/>
        <p:txBody>
          <a:bodyPr/>
          <a:lstStyle/>
          <a:p>
            <a:r>
              <a:rPr lang="en-US" altLang="ja-JP" dirty="0" smtClean="0">
                <a:solidFill>
                  <a:srgbClr val="FFFF00"/>
                </a:solidFill>
              </a:rPr>
              <a:t>Keyword 3</a:t>
            </a:r>
            <a:br>
              <a:rPr lang="en-US" altLang="ja-JP" dirty="0" smtClean="0">
                <a:solidFill>
                  <a:srgbClr val="FFFF00"/>
                </a:solidFill>
              </a:rPr>
            </a:br>
            <a:r>
              <a:rPr lang="ja-JP" altLang="en-US" dirty="0" smtClean="0">
                <a:solidFill>
                  <a:srgbClr val="FFFF00"/>
                </a:solidFill>
              </a:rPr>
              <a:t>プライシング</a:t>
            </a:r>
          </a:p>
        </p:txBody>
      </p:sp>
      <p:sp>
        <p:nvSpPr>
          <p:cNvPr id="5" name="サブタイトル 4"/>
          <p:cNvSpPr>
            <a:spLocks noGrp="1"/>
          </p:cNvSpPr>
          <p:nvPr>
            <p:ph type="subTitle" idx="1"/>
          </p:nvPr>
        </p:nvSpPr>
        <p:spPr/>
        <p:txBody>
          <a:bodyPr/>
          <a:lstStyle/>
          <a:p>
            <a:pPr>
              <a:buFont typeface="Arial" pitchFamily="-106" charset="0"/>
              <a:buNone/>
              <a:defRPr/>
            </a:pPr>
            <a:endParaRPr lang="ja-JP"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コンテンツ プレースホルダ 2"/>
          <p:cNvSpPr>
            <a:spLocks noGrp="1"/>
          </p:cNvSpPr>
          <p:nvPr>
            <p:ph idx="1"/>
          </p:nvPr>
        </p:nvSpPr>
        <p:spPr>
          <a:xfrm>
            <a:off x="467544" y="260648"/>
            <a:ext cx="8229600" cy="6008812"/>
          </a:xfrm>
        </p:spPr>
        <p:txBody>
          <a:bodyPr/>
          <a:lstStyle/>
          <a:p>
            <a:pPr marL="0" indent="0">
              <a:buFont typeface="Arial" pitchFamily="34" charset="0"/>
              <a:buNone/>
              <a:defRPr/>
            </a:pPr>
            <a:r>
              <a:rPr lang="ja-JP" altLang="en-US" sz="3600" dirty="0" smtClean="0">
                <a:solidFill>
                  <a:srgbClr val="FFFF00"/>
                </a:solidFill>
              </a:rPr>
              <a:t>●</a:t>
            </a:r>
            <a:r>
              <a:rPr lang="en-US" altLang="ja-JP" sz="3600" dirty="0" smtClean="0">
                <a:solidFill>
                  <a:srgbClr val="FFFF00"/>
                </a:solidFill>
              </a:rPr>
              <a:t>Keyword 3 </a:t>
            </a:r>
            <a:r>
              <a:rPr lang="ja-JP" altLang="en-US" sz="3600" dirty="0" smtClean="0">
                <a:solidFill>
                  <a:srgbClr val="FFFF00"/>
                </a:solidFill>
              </a:rPr>
              <a:t>プライシング</a:t>
            </a:r>
            <a:endParaRPr lang="en-US" altLang="ja-JP" sz="3600" dirty="0">
              <a:solidFill>
                <a:srgbClr val="FFFF00"/>
              </a:solidFill>
            </a:endParaRPr>
          </a:p>
          <a:p>
            <a:pPr marL="0" indent="0">
              <a:buFont typeface="Arial" charset="0"/>
              <a:buNone/>
              <a:defRPr/>
            </a:pPr>
            <a:r>
              <a:rPr lang="ja-JP" altLang="en-US" sz="3600" dirty="0" smtClean="0">
                <a:solidFill>
                  <a:srgbClr val="FFFF00"/>
                </a:solidFill>
              </a:rPr>
              <a:t>　</a:t>
            </a:r>
            <a:r>
              <a:rPr lang="ja-JP" altLang="en-US" sz="3600" dirty="0" smtClean="0"/>
              <a:t>負担と財源＝課金（ロードプラシング）</a:t>
            </a:r>
            <a:endParaRPr lang="en-US" altLang="ja-JP" sz="3600" dirty="0" smtClean="0"/>
          </a:p>
          <a:p>
            <a:pPr>
              <a:buFont typeface="Wingdings" pitchFamily="2" charset="2"/>
              <a:buChar char="Ø"/>
              <a:defRPr/>
            </a:pPr>
            <a:r>
              <a:rPr lang="ja-JP" altLang="en-US" sz="2400" dirty="0"/>
              <a:t>混雑課金（</a:t>
            </a:r>
            <a:r>
              <a:rPr lang="en-US" altLang="ja-JP" sz="2400" dirty="0"/>
              <a:t>Congestion Charge</a:t>
            </a:r>
            <a:r>
              <a:rPr lang="ja-JP" altLang="en-US" sz="2400" dirty="0" smtClean="0"/>
              <a:t>）</a:t>
            </a:r>
            <a:endParaRPr lang="en-US" altLang="ja-JP" sz="2400" dirty="0"/>
          </a:p>
          <a:p>
            <a:pPr>
              <a:buFont typeface="Wingdings" pitchFamily="2" charset="2"/>
              <a:buChar char="Ø"/>
              <a:defRPr/>
            </a:pPr>
            <a:r>
              <a:rPr lang="ja-JP" altLang="en-US" sz="2400" dirty="0" smtClean="0"/>
              <a:t>対距離課金（</a:t>
            </a:r>
            <a:r>
              <a:rPr lang="en-US" altLang="ja-JP" sz="2400" dirty="0" smtClean="0"/>
              <a:t>Miles-based Road User Charge</a:t>
            </a:r>
            <a:r>
              <a:rPr lang="ja-JP" altLang="en-US" sz="2400" dirty="0" smtClean="0"/>
              <a:t>）</a:t>
            </a:r>
            <a:endParaRPr lang="en-US" altLang="ja-JP" sz="2400" dirty="0" smtClean="0"/>
          </a:p>
          <a:p>
            <a:pPr marL="0" indent="0">
              <a:buNone/>
              <a:defRPr/>
            </a:pPr>
            <a:r>
              <a:rPr lang="ja-JP" altLang="en-US" sz="2400" dirty="0"/>
              <a:t>　</a:t>
            </a:r>
            <a:r>
              <a:rPr lang="ja-JP" altLang="en-US" sz="2400" dirty="0" smtClean="0"/>
              <a:t>　燃料税</a:t>
            </a:r>
            <a:r>
              <a:rPr lang="ja-JP" altLang="en-US" sz="2400" dirty="0"/>
              <a:t>減収・</a:t>
            </a:r>
            <a:r>
              <a:rPr lang="en-US" altLang="ja-JP" sz="2400" dirty="0"/>
              <a:t>EV</a:t>
            </a:r>
            <a:r>
              <a:rPr lang="ja-JP" altLang="en-US" sz="2400" dirty="0"/>
              <a:t>の普及</a:t>
            </a:r>
            <a:endParaRPr lang="en-US" altLang="ja-JP" sz="2400" dirty="0" smtClean="0"/>
          </a:p>
          <a:p>
            <a:pPr marL="0" indent="0">
              <a:buFont typeface="Arial" pitchFamily="34" charset="0"/>
              <a:buNone/>
              <a:defRPr/>
            </a:pPr>
            <a:r>
              <a:rPr lang="ja-JP" altLang="en-US" sz="3600" dirty="0" smtClean="0">
                <a:solidFill>
                  <a:srgbClr val="FFFF00"/>
                </a:solidFill>
              </a:rPr>
              <a:t>●</a:t>
            </a:r>
            <a:r>
              <a:rPr lang="en-US" altLang="ja-JP" sz="3600" dirty="0" smtClean="0">
                <a:solidFill>
                  <a:srgbClr val="FFFF00"/>
                </a:solidFill>
              </a:rPr>
              <a:t>Keyword 4  </a:t>
            </a:r>
            <a:r>
              <a:rPr lang="ja-JP" altLang="en-US" sz="3600" dirty="0" smtClean="0">
                <a:solidFill>
                  <a:srgbClr val="FFFF00"/>
                </a:solidFill>
              </a:rPr>
              <a:t>レーンマネジメント・モード間の連携</a:t>
            </a:r>
            <a:endParaRPr lang="en-US" altLang="ja-JP" sz="3600" dirty="0" smtClean="0">
              <a:solidFill>
                <a:srgbClr val="FFFF00"/>
              </a:solidFill>
            </a:endParaRPr>
          </a:p>
          <a:p>
            <a:pPr>
              <a:buFont typeface="Arial" charset="0"/>
              <a:buNone/>
              <a:defRPr/>
            </a:pPr>
            <a:r>
              <a:rPr lang="ja-JP" altLang="en-US" sz="3600" dirty="0" smtClean="0"/>
              <a:t>　レーン誘導／</a:t>
            </a:r>
            <a:r>
              <a:rPr lang="en-US" altLang="ja-JP" sz="3600" dirty="0" smtClean="0"/>
              <a:t>P&amp;R</a:t>
            </a:r>
            <a:r>
              <a:rPr lang="ja-JP" altLang="en-US" sz="3600" dirty="0" smtClean="0"/>
              <a:t>／情報</a:t>
            </a:r>
            <a:endParaRPr lang="en-US" altLang="ja-JP" sz="3600" dirty="0" smtClean="0"/>
          </a:p>
          <a:p>
            <a:pPr>
              <a:buFont typeface="Arial" charset="0"/>
              <a:buNone/>
              <a:defRPr/>
            </a:pPr>
            <a:r>
              <a:rPr lang="ja-JP" altLang="en-US" sz="3600" dirty="0" smtClean="0">
                <a:solidFill>
                  <a:srgbClr val="FFFF00"/>
                </a:solidFill>
              </a:rPr>
              <a:t>●</a:t>
            </a:r>
            <a:r>
              <a:rPr lang="en-US" altLang="ja-JP" sz="3600" dirty="0" smtClean="0">
                <a:solidFill>
                  <a:srgbClr val="FFFF00"/>
                </a:solidFill>
              </a:rPr>
              <a:t>Keyword 5 </a:t>
            </a:r>
            <a:r>
              <a:rPr lang="ja-JP" altLang="en-US" sz="3600" dirty="0" smtClean="0">
                <a:solidFill>
                  <a:srgbClr val="FFFF00"/>
                </a:solidFill>
              </a:rPr>
              <a:t>自動運転</a:t>
            </a:r>
            <a:endParaRPr lang="en-US" altLang="ja-JP" sz="3600" dirty="0" smtClean="0">
              <a:solidFill>
                <a:srgbClr val="FFFF00"/>
              </a:solidFill>
            </a:endParaRPr>
          </a:p>
          <a:p>
            <a:pPr>
              <a:buFont typeface="Arial" charset="0"/>
              <a:buNone/>
              <a:defRPr/>
            </a:pPr>
            <a:r>
              <a:rPr lang="ja-JP" altLang="en-US" sz="3600" dirty="0">
                <a:solidFill>
                  <a:srgbClr val="FFFF00"/>
                </a:solidFill>
              </a:rPr>
              <a:t>　</a:t>
            </a:r>
            <a:r>
              <a:rPr lang="ja-JP" altLang="en-US" sz="3600" dirty="0" smtClean="0"/>
              <a:t>運転支援</a:t>
            </a:r>
            <a:r>
              <a:rPr lang="en-US" altLang="ja-JP" sz="3600" dirty="0" smtClean="0"/>
              <a:t>/</a:t>
            </a:r>
            <a:r>
              <a:rPr lang="ja-JP" altLang="en-US" sz="3600" dirty="0" smtClean="0"/>
              <a:t>自動運転</a:t>
            </a:r>
            <a:r>
              <a:rPr lang="en-US" altLang="ja-JP" sz="3600" dirty="0" smtClean="0"/>
              <a:t>/Google</a:t>
            </a:r>
            <a:endParaRPr lang="en-US" altLang="ja-JP" sz="3600" dirty="0" smtClean="0">
              <a:solidFill>
                <a:srgbClr val="FFFF00"/>
              </a:solidFill>
            </a:endParaRPr>
          </a:p>
          <a:p>
            <a:pPr marL="0" indent="0">
              <a:buFont typeface="Arial" pitchFamily="34" charset="0"/>
              <a:buNone/>
              <a:defRPr/>
            </a:pPr>
            <a:r>
              <a:rPr lang="ja-JP" altLang="en-US" sz="3600" dirty="0" smtClean="0">
                <a:solidFill>
                  <a:schemeClr val="accent6">
                    <a:lumMod val="60000"/>
                    <a:lumOff val="40000"/>
                  </a:schemeClr>
                </a:solidFill>
              </a:rPr>
              <a:t>●エピローグ</a:t>
            </a:r>
            <a:r>
              <a:rPr lang="ja-JP" altLang="en-US" sz="3600" dirty="0" smtClean="0"/>
              <a:t>：まち中</a:t>
            </a:r>
            <a:r>
              <a:rPr lang="en-US" altLang="ja-JP" sz="3600" dirty="0" smtClean="0"/>
              <a:t>IT</a:t>
            </a:r>
            <a:r>
              <a:rPr lang="ja-JP" altLang="en-US" sz="3600" dirty="0" smtClean="0"/>
              <a:t>のいろいろ</a:t>
            </a:r>
            <a:endParaRPr lang="en-US" altLang="ja-JP" sz="3600" dirty="0" smtClean="0"/>
          </a:p>
          <a:p>
            <a:pPr marL="0" indent="0">
              <a:buFont typeface="Arial" charset="0"/>
              <a:buNone/>
              <a:defRPr/>
            </a:pPr>
            <a:r>
              <a:rPr lang="ja-JP" altLang="en-US" sz="3600" dirty="0"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番号プレースホルダー 7"/>
          <p:cNvSpPr>
            <a:spLocks noGrp="1"/>
          </p:cNvSpPr>
          <p:nvPr>
            <p:ph type="sldNum" sz="quarter" idx="12"/>
          </p:nvPr>
        </p:nvSpPr>
        <p:spPr bwMode="auto">
          <a:noFill/>
          <a:ln>
            <a:miter lim="800000"/>
            <a:headEnd/>
            <a:tailEnd/>
          </a:ln>
        </p:spPr>
        <p:txBody>
          <a:bodyPr/>
          <a:lstStyle/>
          <a:p>
            <a:fld id="{7068C49E-C6B5-4499-8A26-E8223A82EF35}" type="slidenum">
              <a:rPr lang="en-US" altLang="ja-JP" smtClean="0">
                <a:latin typeface="Calibri" pitchFamily="34" charset="0"/>
                <a:ea typeface="ＭＳ Ｐゴシック" pitchFamily="50" charset="-128"/>
              </a:rPr>
              <a:pPr/>
              <a:t>30</a:t>
            </a:fld>
            <a:endParaRPr lang="en-US" altLang="ja-JP" smtClean="0">
              <a:latin typeface="Calibri" pitchFamily="34" charset="0"/>
              <a:ea typeface="ＭＳ Ｐゴシック" pitchFamily="50" charset="-128"/>
            </a:endParaRPr>
          </a:p>
        </p:txBody>
      </p:sp>
      <p:pic>
        <p:nvPicPr>
          <p:cNvPr id="136195" name="Picture 6" descr="Overhead gantries charging motorists tolls electronically"/>
          <p:cNvPicPr>
            <a:picLocks noGrp="1" noChangeAspect="1" noChangeArrowheads="1"/>
          </p:cNvPicPr>
          <p:nvPr>
            <p:ph sz="half" idx="1"/>
          </p:nvPr>
        </p:nvPicPr>
        <p:blipFill>
          <a:blip r:embed="rId2" cstate="print"/>
          <a:srcRect r="3696"/>
          <a:stretch>
            <a:fillRect/>
          </a:stretch>
        </p:blipFill>
        <p:spPr>
          <a:xfrm>
            <a:off x="395288" y="620713"/>
            <a:ext cx="3889375" cy="2706687"/>
          </a:xfrm>
        </p:spPr>
      </p:pic>
      <p:pic>
        <p:nvPicPr>
          <p:cNvPr id="136196" name="Picture 10" descr="Express lanes separate from regular lanes by yellow pylons"/>
          <p:cNvPicPr>
            <a:picLocks noGrp="1" noChangeAspect="1" noChangeArrowheads="1"/>
          </p:cNvPicPr>
          <p:nvPr>
            <p:ph sz="quarter" idx="2"/>
          </p:nvPr>
        </p:nvPicPr>
        <p:blipFill>
          <a:blip r:embed="rId3" cstate="print"/>
          <a:srcRect b="7770"/>
          <a:stretch>
            <a:fillRect/>
          </a:stretch>
        </p:blipFill>
        <p:spPr>
          <a:xfrm>
            <a:off x="5003800" y="692150"/>
            <a:ext cx="3960813" cy="2690813"/>
          </a:xfrm>
        </p:spPr>
      </p:pic>
      <p:pic>
        <p:nvPicPr>
          <p:cNvPr id="136197" name="Picture 13" descr="05"/>
          <p:cNvPicPr>
            <a:picLocks noGrp="1" noChangeAspect="1" noChangeArrowheads="1"/>
          </p:cNvPicPr>
          <p:nvPr>
            <p:ph sz="quarter" idx="3"/>
          </p:nvPr>
        </p:nvPicPr>
        <p:blipFill>
          <a:blip r:embed="rId4" cstate="print"/>
          <a:srcRect/>
          <a:stretch>
            <a:fillRect/>
          </a:stretch>
        </p:blipFill>
        <p:spPr>
          <a:xfrm>
            <a:off x="1835150" y="3789363"/>
            <a:ext cx="5616575" cy="2970212"/>
          </a:xfrm>
        </p:spPr>
      </p:pic>
      <p:sp>
        <p:nvSpPr>
          <p:cNvPr id="136198" name="Text Box 16"/>
          <p:cNvSpPr txBox="1">
            <a:spLocks noChangeArrowheads="1"/>
          </p:cNvSpPr>
          <p:nvPr/>
        </p:nvSpPr>
        <p:spPr bwMode="auto">
          <a:xfrm>
            <a:off x="1692275" y="3429000"/>
            <a:ext cx="4524375" cy="366713"/>
          </a:xfrm>
          <a:prstGeom prst="rect">
            <a:avLst/>
          </a:prstGeom>
          <a:noFill/>
          <a:ln w="9525">
            <a:noFill/>
            <a:miter lim="800000"/>
            <a:headEnd/>
            <a:tailEnd/>
          </a:ln>
        </p:spPr>
        <p:txBody>
          <a:bodyPr wrap="none">
            <a:spAutoFit/>
          </a:bodyPr>
          <a:lstStyle/>
          <a:p>
            <a:r>
              <a:rPr lang="en-US" altLang="ja-JP">
                <a:solidFill>
                  <a:srgbClr val="000000"/>
                </a:solidFill>
              </a:rPr>
              <a:t>I-394</a:t>
            </a:r>
            <a:r>
              <a:rPr lang="ja-JP" altLang="en-US">
                <a:solidFill>
                  <a:srgbClr val="000000"/>
                </a:solidFill>
              </a:rPr>
              <a:t>（ミネアポリス）：ダイナミックプライシング</a:t>
            </a:r>
          </a:p>
        </p:txBody>
      </p:sp>
      <p:sp>
        <p:nvSpPr>
          <p:cNvPr id="136199" name="Text Box 17"/>
          <p:cNvSpPr txBox="1">
            <a:spLocks noChangeArrowheads="1"/>
          </p:cNvSpPr>
          <p:nvPr/>
        </p:nvSpPr>
        <p:spPr bwMode="auto">
          <a:xfrm>
            <a:off x="323850" y="188913"/>
            <a:ext cx="4397375" cy="366712"/>
          </a:xfrm>
          <a:prstGeom prst="rect">
            <a:avLst/>
          </a:prstGeom>
          <a:noFill/>
          <a:ln w="9525">
            <a:noFill/>
            <a:miter lim="800000"/>
            <a:headEnd/>
            <a:tailEnd/>
          </a:ln>
        </p:spPr>
        <p:txBody>
          <a:bodyPr wrap="none">
            <a:spAutoFit/>
          </a:bodyPr>
          <a:lstStyle/>
          <a:p>
            <a:r>
              <a:rPr lang="en-US" altLang="ja-JP">
                <a:solidFill>
                  <a:srgbClr val="000000"/>
                </a:solidFill>
              </a:rPr>
              <a:t>I-15(</a:t>
            </a:r>
            <a:r>
              <a:rPr lang="ja-JP" altLang="en-US">
                <a:solidFill>
                  <a:srgbClr val="000000"/>
                </a:solidFill>
              </a:rPr>
              <a:t>サンディエゴ）：ダイナミックプライシング</a:t>
            </a:r>
          </a:p>
        </p:txBody>
      </p:sp>
      <p:sp>
        <p:nvSpPr>
          <p:cNvPr id="136200" name="Text Box 18"/>
          <p:cNvSpPr txBox="1">
            <a:spLocks noChangeArrowheads="1"/>
          </p:cNvSpPr>
          <p:nvPr/>
        </p:nvSpPr>
        <p:spPr bwMode="auto">
          <a:xfrm>
            <a:off x="4932363" y="260350"/>
            <a:ext cx="3927475" cy="366713"/>
          </a:xfrm>
          <a:prstGeom prst="rect">
            <a:avLst/>
          </a:prstGeom>
          <a:noFill/>
          <a:ln w="9525">
            <a:noFill/>
            <a:miter lim="800000"/>
            <a:headEnd/>
            <a:tailEnd/>
          </a:ln>
        </p:spPr>
        <p:txBody>
          <a:bodyPr wrap="none">
            <a:spAutoFit/>
          </a:bodyPr>
          <a:lstStyle/>
          <a:p>
            <a:r>
              <a:rPr lang="en-US" altLang="ja-JP">
                <a:solidFill>
                  <a:srgbClr val="000000"/>
                </a:solidFill>
              </a:rPr>
              <a:t>SR91(</a:t>
            </a:r>
            <a:r>
              <a:rPr lang="ja-JP" altLang="en-US">
                <a:solidFill>
                  <a:srgbClr val="000000"/>
                </a:solidFill>
              </a:rPr>
              <a:t>オレンジ郡）：時間帯別固定料金</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番号プレースホルダー 5"/>
          <p:cNvSpPr>
            <a:spLocks noGrp="1"/>
          </p:cNvSpPr>
          <p:nvPr>
            <p:ph type="sldNum" sz="quarter" idx="12"/>
          </p:nvPr>
        </p:nvSpPr>
        <p:spPr bwMode="auto">
          <a:noFill/>
          <a:ln>
            <a:miter lim="800000"/>
            <a:headEnd/>
            <a:tailEnd/>
          </a:ln>
        </p:spPr>
        <p:txBody>
          <a:bodyPr/>
          <a:lstStyle/>
          <a:p>
            <a:fld id="{7174343D-0BC1-49A1-B4B3-55A52E97C6F3}" type="slidenum">
              <a:rPr lang="en-US" altLang="ja-JP" smtClean="0">
                <a:latin typeface="Calibri" pitchFamily="34" charset="0"/>
                <a:ea typeface="ＭＳ Ｐゴシック" pitchFamily="50" charset="-128"/>
              </a:rPr>
              <a:pPr/>
              <a:t>31</a:t>
            </a:fld>
            <a:endParaRPr lang="en-US" altLang="ja-JP" smtClean="0">
              <a:latin typeface="Calibri" pitchFamily="34" charset="0"/>
              <a:ea typeface="ＭＳ Ｐゴシック" pitchFamily="50" charset="-128"/>
            </a:endParaRPr>
          </a:p>
        </p:txBody>
      </p:sp>
      <p:pic>
        <p:nvPicPr>
          <p:cNvPr id="138243" name="Picture 5"/>
          <p:cNvPicPr>
            <a:picLocks noGrp="1" noChangeAspect="1" noChangeArrowheads="1"/>
          </p:cNvPicPr>
          <p:nvPr>
            <p:ph idx="1"/>
          </p:nvPr>
        </p:nvPicPr>
        <p:blipFill>
          <a:blip r:embed="rId2" cstate="print"/>
          <a:srcRect/>
          <a:stretch>
            <a:fillRect/>
          </a:stretch>
        </p:blipFill>
        <p:spPr>
          <a:xfrm>
            <a:off x="250825" y="1341438"/>
            <a:ext cx="8353425" cy="5084762"/>
          </a:xfrm>
        </p:spPr>
      </p:pic>
      <p:sp>
        <p:nvSpPr>
          <p:cNvPr id="138244" name="Text Box 8"/>
          <p:cNvSpPr txBox="1">
            <a:spLocks noChangeArrowheads="1"/>
          </p:cNvSpPr>
          <p:nvPr/>
        </p:nvSpPr>
        <p:spPr bwMode="auto">
          <a:xfrm>
            <a:off x="3327400" y="1865313"/>
            <a:ext cx="1995488" cy="369887"/>
          </a:xfrm>
          <a:prstGeom prst="rect">
            <a:avLst/>
          </a:prstGeom>
          <a:noFill/>
          <a:ln w="9525">
            <a:noFill/>
            <a:miter lim="800000"/>
            <a:headEnd/>
            <a:tailEnd/>
          </a:ln>
        </p:spPr>
        <p:txBody>
          <a:bodyPr wrap="none">
            <a:spAutoFit/>
          </a:bodyPr>
          <a:lstStyle/>
          <a:p>
            <a:r>
              <a:rPr lang="ja-JP" altLang="en-US">
                <a:solidFill>
                  <a:schemeClr val="bg1"/>
                </a:solidFill>
              </a:rPr>
              <a:t>旅行速度（東向き）</a:t>
            </a:r>
          </a:p>
        </p:txBody>
      </p:sp>
      <p:sp>
        <p:nvSpPr>
          <p:cNvPr id="138245" name="Text Box 9"/>
          <p:cNvSpPr txBox="1">
            <a:spLocks noChangeArrowheads="1"/>
          </p:cNvSpPr>
          <p:nvPr/>
        </p:nvSpPr>
        <p:spPr bwMode="auto">
          <a:xfrm>
            <a:off x="1595438" y="869950"/>
            <a:ext cx="5146675" cy="400050"/>
          </a:xfrm>
          <a:prstGeom prst="rect">
            <a:avLst/>
          </a:prstGeom>
          <a:noFill/>
          <a:ln w="9525">
            <a:noFill/>
            <a:miter lim="800000"/>
            <a:headEnd/>
            <a:tailEnd/>
          </a:ln>
        </p:spPr>
        <p:txBody>
          <a:bodyPr wrap="none">
            <a:spAutoFit/>
          </a:bodyPr>
          <a:lstStyle/>
          <a:p>
            <a:r>
              <a:rPr lang="ja-JP" altLang="en-US" sz="2000"/>
              <a:t>ダイナミックプライシング：</a:t>
            </a:r>
            <a:r>
              <a:rPr lang="en-US" altLang="ja-JP" sz="2000"/>
              <a:t>2006</a:t>
            </a:r>
            <a:r>
              <a:rPr lang="ja-JP" altLang="en-US" sz="2000"/>
              <a:t>年５月</a:t>
            </a:r>
            <a:r>
              <a:rPr lang="en-US" altLang="ja-JP" sz="2000"/>
              <a:t>31</a:t>
            </a:r>
            <a:r>
              <a:rPr lang="ja-JP" altLang="en-US" sz="2000"/>
              <a:t>日の例</a:t>
            </a:r>
          </a:p>
        </p:txBody>
      </p:sp>
      <p:sp>
        <p:nvSpPr>
          <p:cNvPr id="138246" name="Rectangle 10"/>
          <p:cNvSpPr>
            <a:spLocks noChangeArrowheads="1"/>
          </p:cNvSpPr>
          <p:nvPr/>
        </p:nvSpPr>
        <p:spPr bwMode="auto">
          <a:xfrm>
            <a:off x="3708400" y="5157788"/>
            <a:ext cx="2309813" cy="369887"/>
          </a:xfrm>
          <a:prstGeom prst="rect">
            <a:avLst/>
          </a:prstGeom>
          <a:noFill/>
          <a:ln w="9525">
            <a:noFill/>
            <a:miter lim="800000"/>
            <a:headEnd/>
            <a:tailEnd/>
          </a:ln>
        </p:spPr>
        <p:txBody>
          <a:bodyPr wrap="none">
            <a:spAutoFit/>
          </a:bodyPr>
          <a:lstStyle/>
          <a:p>
            <a:r>
              <a:rPr lang="ja-JP" altLang="en-US">
                <a:solidFill>
                  <a:schemeClr val="bg1"/>
                </a:solidFill>
              </a:rPr>
              <a:t>料金：</a:t>
            </a:r>
            <a:r>
              <a:rPr lang="en-US" altLang="ja-JP">
                <a:solidFill>
                  <a:schemeClr val="bg1"/>
                </a:solidFill>
              </a:rPr>
              <a:t>I-494 to Hwy100</a:t>
            </a:r>
          </a:p>
        </p:txBody>
      </p:sp>
      <p:sp>
        <p:nvSpPr>
          <p:cNvPr id="138247" name="Rectangle 11"/>
          <p:cNvSpPr>
            <a:spLocks noChangeArrowheads="1"/>
          </p:cNvSpPr>
          <p:nvPr/>
        </p:nvSpPr>
        <p:spPr bwMode="auto">
          <a:xfrm>
            <a:off x="5219700" y="3644900"/>
            <a:ext cx="2994025" cy="519113"/>
          </a:xfrm>
          <a:prstGeom prst="rect">
            <a:avLst/>
          </a:prstGeom>
          <a:noFill/>
          <a:ln w="9525">
            <a:noFill/>
            <a:miter lim="800000"/>
            <a:headEnd/>
            <a:tailEnd/>
          </a:ln>
        </p:spPr>
        <p:txBody>
          <a:bodyPr wrap="none">
            <a:spAutoFit/>
          </a:bodyPr>
          <a:lstStyle/>
          <a:p>
            <a:r>
              <a:rPr lang="ja-JP" altLang="en-US">
                <a:solidFill>
                  <a:srgbClr val="FFFF66"/>
                </a:solidFill>
              </a:rPr>
              <a:t>料金：</a:t>
            </a:r>
            <a:r>
              <a:rPr lang="en-US" altLang="ja-JP">
                <a:solidFill>
                  <a:srgbClr val="FFFF66"/>
                </a:solidFill>
              </a:rPr>
              <a:t>I-494 to I-94</a:t>
            </a:r>
          </a:p>
        </p:txBody>
      </p:sp>
      <p:sp>
        <p:nvSpPr>
          <p:cNvPr id="138248" name="Text Box 12"/>
          <p:cNvSpPr txBox="1">
            <a:spLocks noChangeArrowheads="1"/>
          </p:cNvSpPr>
          <p:nvPr/>
        </p:nvSpPr>
        <p:spPr bwMode="auto">
          <a:xfrm>
            <a:off x="5580063" y="6381750"/>
            <a:ext cx="2760662" cy="304800"/>
          </a:xfrm>
          <a:prstGeom prst="rect">
            <a:avLst/>
          </a:prstGeom>
          <a:noFill/>
          <a:ln w="9525">
            <a:noFill/>
            <a:miter lim="800000"/>
            <a:headEnd/>
            <a:tailEnd/>
          </a:ln>
        </p:spPr>
        <p:txBody>
          <a:bodyPr wrap="none">
            <a:spAutoFit/>
          </a:bodyPr>
          <a:lstStyle/>
          <a:p>
            <a:r>
              <a:rPr lang="ja-JP" altLang="en-US" sz="1400"/>
              <a:t>出典）</a:t>
            </a:r>
            <a:r>
              <a:rPr lang="en-US" altLang="ja-JP" sz="1400"/>
              <a:t>MnDOT: MnPASS Express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ー 3"/>
          <p:cNvSpPr>
            <a:spLocks noGrp="1"/>
          </p:cNvSpPr>
          <p:nvPr>
            <p:ph type="sldNum" sz="quarter" idx="12"/>
          </p:nvPr>
        </p:nvSpPr>
        <p:spPr bwMode="auto">
          <a:noFill/>
          <a:ln>
            <a:miter lim="800000"/>
            <a:headEnd/>
            <a:tailEnd/>
          </a:ln>
        </p:spPr>
        <p:txBody>
          <a:bodyPr/>
          <a:lstStyle/>
          <a:p>
            <a:fld id="{059E0ABB-DF71-4727-A527-E518E2AF8E9F}" type="slidenum">
              <a:rPr lang="en-US" altLang="ja-JP" smtClean="0">
                <a:latin typeface="Calibri" pitchFamily="34" charset="0"/>
                <a:ea typeface="ＭＳ Ｐゴシック" pitchFamily="50" charset="-128"/>
              </a:rPr>
              <a:pPr/>
              <a:t>32</a:t>
            </a:fld>
            <a:endParaRPr lang="en-US" altLang="ja-JP" smtClean="0">
              <a:latin typeface="Calibri" pitchFamily="34" charset="0"/>
              <a:ea typeface="ＭＳ Ｐゴシック" pitchFamily="50" charset="-128"/>
            </a:endParaRPr>
          </a:p>
        </p:txBody>
      </p:sp>
      <p:sp>
        <p:nvSpPr>
          <p:cNvPr id="1028"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lstStyle/>
          <a:p>
            <a:endParaRPr lang="ja-JP" altLang="en-US"/>
          </a:p>
        </p:txBody>
      </p:sp>
      <p:sp>
        <p:nvSpPr>
          <p:cNvPr id="1029" name="Rectangle 3"/>
          <p:cNvSpPr>
            <a:spLocks noChangeArrowheads="1"/>
          </p:cNvSpPr>
          <p:nvPr/>
        </p:nvSpPr>
        <p:spPr bwMode="auto">
          <a:xfrm>
            <a:off x="539750" y="107950"/>
            <a:ext cx="2708275" cy="396875"/>
          </a:xfrm>
          <a:prstGeom prst="rect">
            <a:avLst/>
          </a:prstGeom>
          <a:noFill/>
          <a:ln w="9525">
            <a:noFill/>
            <a:miter lim="800000"/>
            <a:headEnd/>
            <a:tailEnd/>
          </a:ln>
        </p:spPr>
        <p:txBody>
          <a:bodyPr anchor="ctr">
            <a:spAutoFit/>
          </a:bodyPr>
          <a:lstStyle/>
          <a:p>
            <a:pPr algn="ctr"/>
            <a:r>
              <a:rPr lang="ja-JP" altLang="en-US" sz="2000" b="1">
                <a:latin typeface="ＭＳ ゴシック" pitchFamily="49" charset="-128"/>
                <a:ea typeface="ＭＳ ゴシック" pitchFamily="49" charset="-128"/>
              </a:rPr>
              <a:t>＜課金までの流れ＞</a:t>
            </a:r>
          </a:p>
        </p:txBody>
      </p:sp>
      <p:pic>
        <p:nvPicPr>
          <p:cNvPr id="1030" name="Picture 4"/>
          <p:cNvPicPr>
            <a:picLocks noChangeAspect="1" noChangeArrowheads="1"/>
          </p:cNvPicPr>
          <p:nvPr/>
        </p:nvPicPr>
        <p:blipFill>
          <a:blip r:embed="rId4" cstate="print"/>
          <a:srcRect/>
          <a:stretch>
            <a:fillRect/>
          </a:stretch>
        </p:blipFill>
        <p:spPr bwMode="auto">
          <a:xfrm>
            <a:off x="317500" y="661988"/>
            <a:ext cx="3856038" cy="2190750"/>
          </a:xfrm>
          <a:prstGeom prst="rect">
            <a:avLst/>
          </a:prstGeom>
          <a:noFill/>
          <a:ln w="9525">
            <a:noFill/>
            <a:miter lim="800000"/>
            <a:headEnd/>
            <a:tailEnd/>
          </a:ln>
        </p:spPr>
      </p:pic>
      <p:sp>
        <p:nvSpPr>
          <p:cNvPr id="1031" name="Text Box 5"/>
          <p:cNvSpPr txBox="1">
            <a:spLocks noChangeArrowheads="1"/>
          </p:cNvSpPr>
          <p:nvPr/>
        </p:nvSpPr>
        <p:spPr bwMode="auto">
          <a:xfrm>
            <a:off x="384175" y="2924175"/>
            <a:ext cx="3827463" cy="1225550"/>
          </a:xfrm>
          <a:prstGeom prst="rect">
            <a:avLst/>
          </a:prstGeom>
          <a:solidFill>
            <a:srgbClr val="E1FFE1"/>
          </a:solidFill>
          <a:ln w="28575">
            <a:solidFill>
              <a:schemeClr val="accent2"/>
            </a:solidFill>
            <a:miter lim="800000"/>
            <a:headEnd/>
            <a:tailEnd/>
          </a:ln>
        </p:spPr>
        <p:txBody>
          <a:bodyPr lIns="74295" tIns="8890" rIns="74295" bIns="8890" anchor="ctr"/>
          <a:lstStyle/>
          <a:p>
            <a:pPr marL="342900" indent="-342900" algn="just" defTabSz="957263">
              <a:buClr>
                <a:srgbClr val="0000FF"/>
              </a:buClr>
              <a:buFont typeface="ＭＳ ゴシック" pitchFamily="49" charset="-128"/>
              <a:buNone/>
            </a:pPr>
            <a:r>
              <a:rPr lang="en-US" altLang="ja-JP" sz="1200">
                <a:latin typeface="ＭＳ ゴシック" pitchFamily="49" charset="-128"/>
                <a:ea typeface="ＭＳ ゴシック" pitchFamily="49" charset="-128"/>
              </a:rPr>
              <a:t>①</a:t>
            </a:r>
            <a:r>
              <a:rPr lang="ja-JP" altLang="en-US" sz="1200">
                <a:latin typeface="ＭＳ ゴシック" pitchFamily="49" charset="-128"/>
                <a:ea typeface="ＭＳ ゴシック" pitchFamily="49" charset="-128"/>
              </a:rPr>
              <a:t>　二重白線（アクセス禁止区間）</a:t>
            </a:r>
          </a:p>
          <a:p>
            <a:pPr marL="342900" indent="-342900"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②　</a:t>
            </a:r>
            <a:r>
              <a:rPr lang="en-US" altLang="ja-JP" sz="1200">
                <a:latin typeface="ＭＳ ゴシック" pitchFamily="49" charset="-128"/>
                <a:ea typeface="ＭＳ ゴシック" pitchFamily="49" charset="-128"/>
              </a:rPr>
              <a:t>HOT</a:t>
            </a:r>
            <a:r>
              <a:rPr lang="ja-JP" altLang="en-US" sz="1200">
                <a:latin typeface="ＭＳ ゴシック" pitchFamily="49" charset="-128"/>
                <a:ea typeface="ＭＳ ゴシック" pitchFamily="49" charset="-128"/>
              </a:rPr>
              <a:t>レーン上の「アクセスポイント接近」の表示</a:t>
            </a:r>
          </a:p>
          <a:p>
            <a:pPr marL="342900" indent="-342900"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③　料金水準の表示（電光掲示板による可変表示）</a:t>
            </a:r>
          </a:p>
          <a:p>
            <a:pPr marL="342900" indent="-342900"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④　路側アンテナによるトランスポンダーの確認・課金</a:t>
            </a:r>
          </a:p>
          <a:p>
            <a:pPr marL="342900" indent="-342900"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⑤　</a:t>
            </a:r>
            <a:r>
              <a:rPr lang="en-US" altLang="ja-JP" sz="1200">
                <a:latin typeface="ＭＳ ゴシック" pitchFamily="49" charset="-128"/>
                <a:ea typeface="ＭＳ ゴシック" pitchFamily="49" charset="-128"/>
              </a:rPr>
              <a:t>HOT</a:t>
            </a:r>
            <a:r>
              <a:rPr lang="ja-JP" altLang="en-US" sz="1200">
                <a:latin typeface="ＭＳ ゴシック" pitchFamily="49" charset="-128"/>
                <a:ea typeface="ＭＳ ゴシック" pitchFamily="49" charset="-128"/>
              </a:rPr>
              <a:t>レーンの走行へ</a:t>
            </a:r>
          </a:p>
        </p:txBody>
      </p:sp>
      <p:pic>
        <p:nvPicPr>
          <p:cNvPr id="1032" name="Picture 6" descr="01"/>
          <p:cNvPicPr>
            <a:picLocks noChangeAspect="1" noChangeArrowheads="1"/>
          </p:cNvPicPr>
          <p:nvPr/>
        </p:nvPicPr>
        <p:blipFill>
          <a:blip r:embed="rId5" cstate="print"/>
          <a:srcRect/>
          <a:stretch>
            <a:fillRect/>
          </a:stretch>
        </p:blipFill>
        <p:spPr bwMode="auto">
          <a:xfrm>
            <a:off x="252413" y="4724400"/>
            <a:ext cx="2157412" cy="2012950"/>
          </a:xfrm>
          <a:prstGeom prst="rect">
            <a:avLst/>
          </a:prstGeom>
          <a:noFill/>
          <a:ln w="9525">
            <a:noFill/>
            <a:miter lim="800000"/>
            <a:headEnd/>
            <a:tailEnd/>
          </a:ln>
        </p:spPr>
      </p:pic>
      <p:sp>
        <p:nvSpPr>
          <p:cNvPr id="1033" name="Rectangle 7"/>
          <p:cNvSpPr>
            <a:spLocks noChangeArrowheads="1"/>
          </p:cNvSpPr>
          <p:nvPr/>
        </p:nvSpPr>
        <p:spPr bwMode="auto">
          <a:xfrm>
            <a:off x="5502275" y="4005263"/>
            <a:ext cx="2876550" cy="244475"/>
          </a:xfrm>
          <a:prstGeom prst="rect">
            <a:avLst/>
          </a:prstGeom>
          <a:noFill/>
          <a:ln w="9525">
            <a:noFill/>
            <a:miter lim="800000"/>
            <a:headEnd/>
            <a:tailEnd/>
          </a:ln>
        </p:spPr>
        <p:txBody>
          <a:bodyPr wrap="none" anchor="ctr">
            <a:spAutoFit/>
          </a:bodyPr>
          <a:lstStyle/>
          <a:p>
            <a:pPr algn="ctr"/>
            <a:r>
              <a:rPr lang="en-US" altLang="ja-JP" sz="1000"/>
              <a:t>Penn Avenue</a:t>
            </a:r>
            <a:r>
              <a:rPr lang="ja-JP" altLang="en-US" sz="1000"/>
              <a:t>（朝ピーク時）における</a:t>
            </a:r>
            <a:r>
              <a:rPr lang="en-US" altLang="ja-JP" sz="1000"/>
              <a:t>SOV/HOV</a:t>
            </a:r>
            <a:r>
              <a:rPr lang="ja-JP" altLang="en-US" sz="1000"/>
              <a:t>交通量 </a:t>
            </a:r>
          </a:p>
        </p:txBody>
      </p:sp>
      <p:pic>
        <p:nvPicPr>
          <p:cNvPr id="1034" name="Picture 8" descr="02"/>
          <p:cNvPicPr>
            <a:picLocks noChangeAspect="1" noChangeArrowheads="1"/>
          </p:cNvPicPr>
          <p:nvPr/>
        </p:nvPicPr>
        <p:blipFill>
          <a:blip r:embed="rId6" cstate="print"/>
          <a:srcRect/>
          <a:stretch>
            <a:fillRect/>
          </a:stretch>
        </p:blipFill>
        <p:spPr bwMode="auto">
          <a:xfrm>
            <a:off x="2711450" y="4725988"/>
            <a:ext cx="1665288" cy="1987550"/>
          </a:xfrm>
          <a:prstGeom prst="rect">
            <a:avLst/>
          </a:prstGeom>
          <a:noFill/>
          <a:ln w="9525">
            <a:noFill/>
            <a:miter lim="800000"/>
            <a:headEnd/>
            <a:tailEnd/>
          </a:ln>
        </p:spPr>
      </p:pic>
      <p:sp>
        <p:nvSpPr>
          <p:cNvPr id="1035" name="Line 9"/>
          <p:cNvSpPr>
            <a:spLocks noChangeShapeType="1"/>
          </p:cNvSpPr>
          <p:nvPr/>
        </p:nvSpPr>
        <p:spPr bwMode="auto">
          <a:xfrm>
            <a:off x="4638675" y="404813"/>
            <a:ext cx="0" cy="6381750"/>
          </a:xfrm>
          <a:prstGeom prst="line">
            <a:avLst/>
          </a:prstGeom>
          <a:noFill/>
          <a:ln w="38100">
            <a:solidFill>
              <a:schemeClr val="tx1"/>
            </a:solidFill>
            <a:round/>
            <a:headEnd/>
            <a:tailEnd/>
          </a:ln>
        </p:spPr>
        <p:txBody>
          <a:bodyPr/>
          <a:lstStyle/>
          <a:p>
            <a:endParaRPr lang="ja-JP" altLang="en-US"/>
          </a:p>
        </p:txBody>
      </p:sp>
      <p:pic>
        <p:nvPicPr>
          <p:cNvPr id="1036" name="Picture 10"/>
          <p:cNvPicPr>
            <a:picLocks noChangeAspect="1" noChangeArrowheads="1"/>
          </p:cNvPicPr>
          <p:nvPr/>
        </p:nvPicPr>
        <p:blipFill>
          <a:blip r:embed="rId7" cstate="print"/>
          <a:srcRect/>
          <a:stretch>
            <a:fillRect/>
          </a:stretch>
        </p:blipFill>
        <p:spPr bwMode="auto">
          <a:xfrm>
            <a:off x="4970463" y="620713"/>
            <a:ext cx="3522662" cy="2381250"/>
          </a:xfrm>
          <a:prstGeom prst="rect">
            <a:avLst/>
          </a:prstGeom>
          <a:noFill/>
          <a:ln w="9525">
            <a:noFill/>
            <a:miter lim="800000"/>
            <a:headEnd/>
            <a:tailEnd/>
          </a:ln>
        </p:spPr>
      </p:pic>
      <p:sp>
        <p:nvSpPr>
          <p:cNvPr id="1037" name="Rectangle 11"/>
          <p:cNvSpPr>
            <a:spLocks noChangeArrowheads="1"/>
          </p:cNvSpPr>
          <p:nvPr/>
        </p:nvSpPr>
        <p:spPr bwMode="auto">
          <a:xfrm>
            <a:off x="5653088" y="107950"/>
            <a:ext cx="2414587" cy="396875"/>
          </a:xfrm>
          <a:prstGeom prst="rect">
            <a:avLst/>
          </a:prstGeom>
          <a:noFill/>
          <a:ln w="9525">
            <a:noFill/>
            <a:miter lim="800000"/>
            <a:headEnd/>
            <a:tailEnd/>
          </a:ln>
        </p:spPr>
        <p:txBody>
          <a:bodyPr wrap="none" anchor="ctr">
            <a:spAutoFit/>
          </a:bodyPr>
          <a:lstStyle/>
          <a:p>
            <a:pPr algn="ctr"/>
            <a:r>
              <a:rPr lang="ja-JP" altLang="en-US" sz="2000" b="1">
                <a:latin typeface="ＭＳ ゴシック" pitchFamily="49" charset="-128"/>
                <a:ea typeface="ＭＳ ゴシック" pitchFamily="49" charset="-128"/>
              </a:rPr>
              <a:t>＜</a:t>
            </a:r>
            <a:r>
              <a:rPr lang="en-US" altLang="ja-JP" sz="2000" b="1">
                <a:latin typeface="ＭＳ ゴシック" pitchFamily="49" charset="-128"/>
                <a:ea typeface="ＭＳ ゴシック" pitchFamily="49" charset="-128"/>
              </a:rPr>
              <a:t>HOV</a:t>
            </a:r>
            <a:r>
              <a:rPr lang="ja-JP" altLang="en-US" sz="2000" b="1">
                <a:latin typeface="ＭＳ ゴシック" pitchFamily="49" charset="-128"/>
                <a:ea typeface="ＭＳ ゴシック" pitchFamily="49" charset="-128"/>
              </a:rPr>
              <a:t>レーン交通量＞</a:t>
            </a:r>
          </a:p>
        </p:txBody>
      </p:sp>
      <p:sp>
        <p:nvSpPr>
          <p:cNvPr id="1038" name="Text Box 12"/>
          <p:cNvSpPr txBox="1">
            <a:spLocks noChangeArrowheads="1"/>
          </p:cNvSpPr>
          <p:nvPr/>
        </p:nvSpPr>
        <p:spPr bwMode="auto">
          <a:xfrm>
            <a:off x="5103813" y="2924175"/>
            <a:ext cx="3722687" cy="865188"/>
          </a:xfrm>
          <a:prstGeom prst="rect">
            <a:avLst/>
          </a:prstGeom>
          <a:solidFill>
            <a:srgbClr val="E1FFE1"/>
          </a:solidFill>
          <a:ln w="28575">
            <a:solidFill>
              <a:schemeClr val="accent2"/>
            </a:solidFill>
            <a:miter lim="800000"/>
            <a:headEnd/>
            <a:tailEnd/>
          </a:ln>
        </p:spPr>
        <p:txBody>
          <a:bodyPr lIns="74295" tIns="8890" rIns="74295" bIns="8890" anchor="ctr"/>
          <a:lstStyle/>
          <a:p>
            <a:pPr marL="342900" indent="-342900" algn="just"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開通以降、利用台数は増加傾向。</a:t>
            </a:r>
          </a:p>
          <a:p>
            <a:pPr marL="342900" indent="-342900" algn="just"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最大で</a:t>
            </a:r>
            <a:r>
              <a:rPr lang="en-US" altLang="ja-JP" sz="1200">
                <a:latin typeface="ＭＳ ゴシック" pitchFamily="49" charset="-128"/>
                <a:ea typeface="ＭＳ ゴシック" pitchFamily="49" charset="-128"/>
              </a:rPr>
              <a:t>20,000</a:t>
            </a:r>
            <a:r>
              <a:rPr lang="ja-JP" altLang="en-US" sz="1200">
                <a:latin typeface="ＭＳ ゴシック" pitchFamily="49" charset="-128"/>
                <a:ea typeface="ＭＳ ゴシック" pitchFamily="49" charset="-128"/>
              </a:rPr>
              <a:t>台</a:t>
            </a:r>
            <a:r>
              <a:rPr lang="en-US" altLang="ja-JP" sz="1200">
                <a:latin typeface="ＭＳ ゴシック" pitchFamily="49" charset="-128"/>
                <a:ea typeface="ＭＳ ゴシック" pitchFamily="49" charset="-128"/>
              </a:rPr>
              <a:t>/</a:t>
            </a:r>
            <a:r>
              <a:rPr lang="ja-JP" altLang="en-US" sz="1200">
                <a:latin typeface="ＭＳ ゴシック" pitchFamily="49" charset="-128"/>
                <a:ea typeface="ＭＳ ゴシック" pitchFamily="49" charset="-128"/>
              </a:rPr>
              <a:t>週を達成し、運営費用をカバー可能な水準（</a:t>
            </a:r>
            <a:r>
              <a:rPr lang="en-US" altLang="ja-JP" sz="1200">
                <a:latin typeface="ＭＳ ゴシック" pitchFamily="49" charset="-128"/>
                <a:ea typeface="ＭＳ ゴシック" pitchFamily="49" charset="-128"/>
              </a:rPr>
              <a:t>22,000-23,000</a:t>
            </a:r>
            <a:r>
              <a:rPr lang="ja-JP" altLang="en-US" sz="1200">
                <a:latin typeface="ＭＳ ゴシック" pitchFamily="49" charset="-128"/>
                <a:ea typeface="ＭＳ ゴシック" pitchFamily="49" charset="-128"/>
              </a:rPr>
              <a:t>台）に近づきつつある。</a:t>
            </a:r>
          </a:p>
        </p:txBody>
      </p:sp>
      <p:sp>
        <p:nvSpPr>
          <p:cNvPr id="1039" name="Rectangle 13"/>
          <p:cNvSpPr>
            <a:spLocks noChangeArrowheads="1"/>
          </p:cNvSpPr>
          <p:nvPr/>
        </p:nvSpPr>
        <p:spPr bwMode="auto">
          <a:xfrm>
            <a:off x="0" y="2362200"/>
            <a:ext cx="9144000" cy="0"/>
          </a:xfrm>
          <a:prstGeom prst="rect">
            <a:avLst/>
          </a:prstGeom>
          <a:noFill/>
          <a:ln w="9525">
            <a:noFill/>
            <a:miter lim="800000"/>
            <a:headEnd/>
            <a:tailEnd/>
          </a:ln>
        </p:spPr>
        <p:txBody>
          <a:bodyPr wrap="none" anchor="ctr">
            <a:spAutoFit/>
          </a:bodyPr>
          <a:lstStyle/>
          <a:p>
            <a:endParaRPr lang="ja-JP" altLang="en-US"/>
          </a:p>
        </p:txBody>
      </p:sp>
      <p:graphicFrame>
        <p:nvGraphicFramePr>
          <p:cNvPr id="1026" name="Object 14"/>
          <p:cNvGraphicFramePr>
            <a:graphicFrameLocks noChangeAspect="1"/>
          </p:cNvGraphicFramePr>
          <p:nvPr/>
        </p:nvGraphicFramePr>
        <p:xfrm>
          <a:off x="5237163" y="4078288"/>
          <a:ext cx="3613150" cy="2133600"/>
        </p:xfrm>
        <a:graphic>
          <a:graphicData uri="http://schemas.openxmlformats.org/presentationml/2006/ole">
            <mc:AlternateContent xmlns:mc="http://schemas.openxmlformats.org/markup-compatibility/2006">
              <mc:Choice xmlns:v="urn:schemas-microsoft-com:vml" Requires="v">
                <p:oleObj spid="_x0000_s1069" name="グラフ" r:id="rId8" imgW="3924300" imgH="2143125" progId="MSGraph.Chart.8">
                  <p:embed/>
                </p:oleObj>
              </mc:Choice>
              <mc:Fallback>
                <p:oleObj name="グラフ" r:id="rId8" imgW="3924300" imgH="2143125" progId="MSGraph.Chart.8">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7163" y="4078288"/>
                        <a:ext cx="3613150" cy="213360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1040" name="Rectangle 15"/>
          <p:cNvSpPr>
            <a:spLocks noChangeArrowheads="1"/>
          </p:cNvSpPr>
          <p:nvPr/>
        </p:nvSpPr>
        <p:spPr bwMode="auto">
          <a:xfrm>
            <a:off x="6256338" y="592138"/>
            <a:ext cx="1501775" cy="244475"/>
          </a:xfrm>
          <a:prstGeom prst="rect">
            <a:avLst/>
          </a:prstGeom>
          <a:noFill/>
          <a:ln w="9525">
            <a:noFill/>
            <a:miter lim="800000"/>
            <a:headEnd/>
            <a:tailEnd/>
          </a:ln>
        </p:spPr>
        <p:txBody>
          <a:bodyPr wrap="none" anchor="ctr">
            <a:spAutoFit/>
          </a:bodyPr>
          <a:lstStyle/>
          <a:p>
            <a:pPr algn="ctr"/>
            <a:r>
              <a:rPr lang="en-US" altLang="en-US" sz="1000"/>
              <a:t>HOTレーンのトリップ数/ 週</a:t>
            </a:r>
            <a:endParaRPr lang="ja-JP" altLang="en-US" sz="1000"/>
          </a:p>
        </p:txBody>
      </p:sp>
      <p:sp>
        <p:nvSpPr>
          <p:cNvPr id="1041" name="Text Box 16"/>
          <p:cNvSpPr txBox="1">
            <a:spLocks noChangeArrowheads="1"/>
          </p:cNvSpPr>
          <p:nvPr/>
        </p:nvSpPr>
        <p:spPr bwMode="auto">
          <a:xfrm>
            <a:off x="5103813" y="6210300"/>
            <a:ext cx="3722687" cy="531813"/>
          </a:xfrm>
          <a:prstGeom prst="rect">
            <a:avLst/>
          </a:prstGeom>
          <a:solidFill>
            <a:srgbClr val="E1FFE1"/>
          </a:solidFill>
          <a:ln w="28575">
            <a:solidFill>
              <a:schemeClr val="accent2"/>
            </a:solidFill>
            <a:miter lim="800000"/>
            <a:headEnd/>
            <a:tailEnd/>
          </a:ln>
        </p:spPr>
        <p:txBody>
          <a:bodyPr lIns="74295" tIns="8890" rIns="74295" bIns="8890" anchor="ctr"/>
          <a:lstStyle/>
          <a:p>
            <a:pPr marL="342900" indent="-342900" algn="just"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開通後、</a:t>
            </a:r>
            <a:r>
              <a:rPr lang="en-US" altLang="ja-JP" sz="1200">
                <a:latin typeface="ＭＳ ゴシック" pitchFamily="49" charset="-128"/>
                <a:ea typeface="ＭＳ ゴシック" pitchFamily="49" charset="-128"/>
              </a:rPr>
              <a:t>HOV/HOT</a:t>
            </a:r>
            <a:r>
              <a:rPr lang="ja-JP" altLang="en-US" sz="1200">
                <a:latin typeface="ＭＳ ゴシック" pitchFamily="49" charset="-128"/>
                <a:ea typeface="ＭＳ ゴシック" pitchFamily="49" charset="-128"/>
              </a:rPr>
              <a:t>レーンの交通量は増加。</a:t>
            </a:r>
          </a:p>
          <a:p>
            <a:pPr marL="342900" indent="-342900" algn="just" defTabSz="957263">
              <a:buClr>
                <a:srgbClr val="0000FF"/>
              </a:buClr>
              <a:buFont typeface="ＭＳ ゴシック" pitchFamily="49" charset="-128"/>
              <a:buNone/>
            </a:pPr>
            <a:r>
              <a:rPr lang="ja-JP" altLang="en-US" sz="1200">
                <a:latin typeface="ＭＳ ゴシック" pitchFamily="49" charset="-128"/>
                <a:ea typeface="ＭＳ ゴシック" pitchFamily="49" charset="-128"/>
              </a:rPr>
              <a:t>既存容量の利用の最適化という当初の目標を達成。</a:t>
            </a:r>
          </a:p>
        </p:txBody>
      </p:sp>
      <p:sp>
        <p:nvSpPr>
          <p:cNvPr id="1042" name="Rectangle 17"/>
          <p:cNvSpPr>
            <a:spLocks noChangeArrowheads="1"/>
          </p:cNvSpPr>
          <p:nvPr/>
        </p:nvSpPr>
        <p:spPr bwMode="auto">
          <a:xfrm>
            <a:off x="1079500" y="4221163"/>
            <a:ext cx="2530475" cy="396875"/>
          </a:xfrm>
          <a:prstGeom prst="rect">
            <a:avLst/>
          </a:prstGeom>
          <a:noFill/>
          <a:ln w="9525">
            <a:noFill/>
            <a:miter lim="800000"/>
            <a:headEnd/>
            <a:tailEnd/>
          </a:ln>
        </p:spPr>
        <p:txBody>
          <a:bodyPr wrap="none" anchor="ctr">
            <a:spAutoFit/>
          </a:bodyPr>
          <a:lstStyle/>
          <a:p>
            <a:pPr algn="ctr"/>
            <a:r>
              <a:rPr lang="ja-JP" altLang="en-US" sz="2000" b="1">
                <a:latin typeface="ＭＳ ゴシック" pitchFamily="49" charset="-128"/>
                <a:ea typeface="ＭＳ ゴシック" pitchFamily="49" charset="-128"/>
              </a:rPr>
              <a:t>＜トランスポンダー＞</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52400"/>
            <a:ext cx="8686800" cy="792163"/>
          </a:xfrm>
          <a:solidFill>
            <a:schemeClr val="tx2"/>
          </a:solidFill>
        </p:spPr>
        <p:txBody>
          <a:bodyPr>
            <a:normAutofit fontScale="90000"/>
          </a:bodyPr>
          <a:lstStyle/>
          <a:p>
            <a:pPr>
              <a:defRPr/>
            </a:pPr>
            <a:r>
              <a:rPr lang="ja-JP" altLang="en-US" dirty="0" smtClean="0">
                <a:solidFill>
                  <a:schemeClr val="bg1"/>
                </a:solidFill>
              </a:rPr>
              <a:t>陸上交通インフラ資金調達委員会勧告</a:t>
            </a:r>
            <a:endParaRPr lang="ja-JP" altLang="en-US" dirty="0">
              <a:solidFill>
                <a:schemeClr val="bg1"/>
              </a:solidFill>
            </a:endParaRPr>
          </a:p>
        </p:txBody>
      </p:sp>
      <p:sp>
        <p:nvSpPr>
          <p:cNvPr id="140291" name="テキスト プレースホルダー 2"/>
          <p:cNvSpPr>
            <a:spLocks noGrp="1"/>
          </p:cNvSpPr>
          <p:nvPr>
            <p:ph type="body" idx="1"/>
          </p:nvPr>
        </p:nvSpPr>
        <p:spPr>
          <a:xfrm>
            <a:off x="457200" y="914400"/>
            <a:ext cx="4040188" cy="457200"/>
          </a:xfrm>
        </p:spPr>
        <p:txBody>
          <a:bodyPr/>
          <a:lstStyle/>
          <a:p>
            <a:r>
              <a:rPr lang="en-US" altLang="ja-JP" smtClean="0"/>
              <a:t>PAYING OUR WAY (2009.02)</a:t>
            </a:r>
            <a:endParaRPr lang="ja-JP" altLang="en-US" smtClean="0"/>
          </a:p>
        </p:txBody>
      </p:sp>
      <p:sp>
        <p:nvSpPr>
          <p:cNvPr id="5" name="テキスト プレースホルダー 4"/>
          <p:cNvSpPr>
            <a:spLocks noGrp="1"/>
          </p:cNvSpPr>
          <p:nvPr>
            <p:ph type="body" sz="quarter" idx="3"/>
          </p:nvPr>
        </p:nvSpPr>
        <p:spPr>
          <a:xfrm>
            <a:off x="4648200" y="990600"/>
            <a:ext cx="4103688" cy="838200"/>
          </a:xfrm>
        </p:spPr>
        <p:txBody>
          <a:bodyPr>
            <a:normAutofit fontScale="92500"/>
          </a:bodyPr>
          <a:lstStyle/>
          <a:p>
            <a:pPr>
              <a:buFont typeface="Arial" pitchFamily="34" charset="0"/>
              <a:buNone/>
              <a:defRPr/>
            </a:pPr>
            <a:r>
              <a:rPr lang="ja-JP" altLang="en-US" dirty="0" smtClean="0"/>
              <a:t>連邦</a:t>
            </a:r>
            <a:r>
              <a:rPr lang="ja-JP" altLang="en-US" dirty="0"/>
              <a:t>レベル</a:t>
            </a:r>
            <a:r>
              <a:rPr lang="ja-JP" altLang="en-US" dirty="0" smtClean="0"/>
              <a:t>で必要額</a:t>
            </a:r>
            <a:r>
              <a:rPr lang="en-US" altLang="ja-JP" dirty="0" smtClean="0"/>
              <a:t>1000</a:t>
            </a:r>
            <a:r>
              <a:rPr lang="ja-JP" altLang="en-US" dirty="0" smtClean="0"/>
              <a:t>億ドル</a:t>
            </a:r>
            <a:endParaRPr lang="en-US" altLang="ja-JP" dirty="0" smtClean="0"/>
          </a:p>
          <a:p>
            <a:pPr>
              <a:buFont typeface="Arial" pitchFamily="34" charset="0"/>
              <a:buNone/>
              <a:defRPr/>
            </a:pPr>
            <a:r>
              <a:rPr lang="ja-JP" altLang="en-US" dirty="0" smtClean="0"/>
              <a:t>収入見込み</a:t>
            </a:r>
            <a:r>
              <a:rPr lang="en-US" altLang="ja-JP" dirty="0" smtClean="0"/>
              <a:t>320</a:t>
            </a:r>
            <a:r>
              <a:rPr lang="ja-JP" altLang="en-US" dirty="0" smtClean="0"/>
              <a:t>億ドル　１／３</a:t>
            </a:r>
            <a:endParaRPr lang="ja-JP" altLang="en-US" dirty="0"/>
          </a:p>
        </p:txBody>
      </p:sp>
      <p:sp>
        <p:nvSpPr>
          <p:cNvPr id="140293" name="コンテンツ プレースホルダー 3"/>
          <p:cNvSpPr>
            <a:spLocks noGrp="1"/>
          </p:cNvSpPr>
          <p:nvPr>
            <p:ph sz="quarter" idx="4"/>
          </p:nvPr>
        </p:nvSpPr>
        <p:spPr/>
        <p:txBody>
          <a:bodyPr/>
          <a:lstStyle/>
          <a:p>
            <a:endParaRPr lang="ja-JP" altLang="en-US" smtClean="0"/>
          </a:p>
        </p:txBody>
      </p:sp>
      <p:pic>
        <p:nvPicPr>
          <p:cNvPr id="140294" name="Picture 2"/>
          <p:cNvPicPr>
            <a:picLocks noChangeAspect="1" noChangeArrowheads="1"/>
          </p:cNvPicPr>
          <p:nvPr/>
        </p:nvPicPr>
        <p:blipFill>
          <a:blip r:embed="rId2" cstate="print"/>
          <a:srcRect/>
          <a:stretch>
            <a:fillRect/>
          </a:stretch>
        </p:blipFill>
        <p:spPr bwMode="auto">
          <a:xfrm>
            <a:off x="4067175" y="1844675"/>
            <a:ext cx="4981575" cy="4321175"/>
          </a:xfrm>
          <a:prstGeom prst="rect">
            <a:avLst/>
          </a:prstGeom>
          <a:noFill/>
          <a:ln w="9525">
            <a:noFill/>
            <a:miter lim="800000"/>
            <a:headEnd/>
            <a:tailEnd/>
          </a:ln>
        </p:spPr>
      </p:pic>
      <p:sp>
        <p:nvSpPr>
          <p:cNvPr id="140295" name="コンテンツ プレースホルダー 6"/>
          <p:cNvSpPr>
            <a:spLocks noGrp="1"/>
          </p:cNvSpPr>
          <p:nvPr>
            <p:ph sz="half" idx="2"/>
          </p:nvPr>
        </p:nvSpPr>
        <p:spPr/>
        <p:txBody>
          <a:bodyPr/>
          <a:lstStyle/>
          <a:p>
            <a:endParaRPr lang="ja-JP" altLang="en-US" smtClean="0"/>
          </a:p>
        </p:txBody>
      </p:sp>
      <p:pic>
        <p:nvPicPr>
          <p:cNvPr id="140296" name="Picture 3"/>
          <p:cNvPicPr>
            <a:picLocks noChangeAspect="1" noChangeArrowheads="1"/>
          </p:cNvPicPr>
          <p:nvPr/>
        </p:nvPicPr>
        <p:blipFill>
          <a:blip r:embed="rId3" cstate="print"/>
          <a:srcRect/>
          <a:stretch>
            <a:fillRect/>
          </a:stretch>
        </p:blipFill>
        <p:spPr bwMode="auto">
          <a:xfrm>
            <a:off x="107950" y="1485900"/>
            <a:ext cx="3900488"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コンテンツ プレースホルダ 3" descr="HistoryofRUFTFandORMileageFeeConceptJWhitty.pdf"/>
          <p:cNvPicPr>
            <a:picLocks noGrp="1" noChangeAspect="1"/>
          </p:cNvPicPr>
          <p:nvPr>
            <p:ph idx="4294967295"/>
          </p:nvPr>
        </p:nvPicPr>
        <p:blipFill>
          <a:blip r:embed="rId2" cstate="print"/>
          <a:srcRect/>
          <a:stretch>
            <a:fillRect/>
          </a:stretch>
        </p:blipFill>
        <p:spPr>
          <a:xfrm>
            <a:off x="-442913" y="-395288"/>
            <a:ext cx="10058401" cy="7772401"/>
          </a:xfrm>
        </p:spPr>
      </p:pic>
      <p:sp>
        <p:nvSpPr>
          <p:cNvPr id="2" name="正方形/長方形 1"/>
          <p:cNvSpPr/>
          <p:nvPr/>
        </p:nvSpPr>
        <p:spPr>
          <a:xfrm>
            <a:off x="8675688" y="6524625"/>
            <a:ext cx="449262" cy="328613"/>
          </a:xfrm>
          <a:prstGeom prst="rect">
            <a:avLst/>
          </a:prstGeom>
          <a:solidFill>
            <a:srgbClr val="A18CBA"/>
          </a:solidFill>
          <a:ln>
            <a:solidFill>
              <a:srgbClr val="A18CB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0" y="887413"/>
            <a:ext cx="6267450" cy="4875212"/>
          </a:xfrm>
          <a:prstGeom prst="rect">
            <a:avLst/>
          </a:prstGeom>
          <a:noFill/>
          <a:ln w="9525">
            <a:noFill/>
            <a:miter lim="800000"/>
            <a:headEnd/>
            <a:tailEnd/>
          </a:ln>
        </p:spPr>
      </p:pic>
      <p:sp>
        <p:nvSpPr>
          <p:cNvPr id="148483" name="Text Box 3"/>
          <p:cNvSpPr txBox="1">
            <a:spLocks noChangeArrowheads="1"/>
          </p:cNvSpPr>
          <p:nvPr/>
        </p:nvSpPr>
        <p:spPr bwMode="auto">
          <a:xfrm>
            <a:off x="1116013" y="1814513"/>
            <a:ext cx="1627187" cy="830262"/>
          </a:xfrm>
          <a:prstGeom prst="rect">
            <a:avLst/>
          </a:prstGeom>
          <a:solidFill>
            <a:schemeClr val="bg1"/>
          </a:solidFill>
          <a:ln w="28575">
            <a:solidFill>
              <a:schemeClr val="tx1"/>
            </a:solidFill>
            <a:miter lim="800000"/>
            <a:headEnd/>
            <a:tailEnd/>
          </a:ln>
        </p:spPr>
        <p:txBody>
          <a:bodyPr>
            <a:spAutoFit/>
          </a:bodyPr>
          <a:lstStyle/>
          <a:p>
            <a:pPr>
              <a:spcBef>
                <a:spcPct val="50000"/>
              </a:spcBef>
            </a:pPr>
            <a:r>
              <a:rPr lang="ja-JP" altLang="en-US" sz="1600" b="1"/>
              <a:t>ガソリンスタンドで走行距離情報が送られる</a:t>
            </a:r>
          </a:p>
        </p:txBody>
      </p:sp>
      <p:sp>
        <p:nvSpPr>
          <p:cNvPr id="148484" name="Text Box 4"/>
          <p:cNvSpPr txBox="1">
            <a:spLocks noChangeArrowheads="1"/>
          </p:cNvSpPr>
          <p:nvPr/>
        </p:nvSpPr>
        <p:spPr bwMode="auto">
          <a:xfrm>
            <a:off x="468313" y="115888"/>
            <a:ext cx="7848600" cy="647700"/>
          </a:xfrm>
          <a:prstGeom prst="rect">
            <a:avLst/>
          </a:prstGeom>
          <a:solidFill>
            <a:schemeClr val="tx2"/>
          </a:solidFill>
          <a:ln w="9525">
            <a:solidFill>
              <a:srgbClr val="000000"/>
            </a:solidFill>
            <a:miter lim="800000"/>
            <a:headEnd/>
            <a:tailEnd/>
          </a:ln>
        </p:spPr>
        <p:txBody>
          <a:bodyPr>
            <a:spAutoFit/>
          </a:bodyPr>
          <a:lstStyle/>
          <a:p>
            <a:pPr>
              <a:spcBef>
                <a:spcPct val="50000"/>
              </a:spcBef>
            </a:pPr>
            <a:r>
              <a:rPr lang="ja-JP" altLang="en-US" sz="2000" b="1"/>
              <a:t>　</a:t>
            </a:r>
            <a:r>
              <a:rPr lang="ja-JP" altLang="en-US" sz="3600" b="1">
                <a:solidFill>
                  <a:schemeClr val="bg1"/>
                </a:solidFill>
              </a:rPr>
              <a:t>オレゴン対距離課金のシステム概要</a:t>
            </a:r>
          </a:p>
        </p:txBody>
      </p:sp>
      <p:sp>
        <p:nvSpPr>
          <p:cNvPr id="148485" name="Text Box 5"/>
          <p:cNvSpPr txBox="1">
            <a:spLocks noChangeArrowheads="1"/>
          </p:cNvSpPr>
          <p:nvPr/>
        </p:nvSpPr>
        <p:spPr bwMode="auto">
          <a:xfrm>
            <a:off x="4427538" y="1690688"/>
            <a:ext cx="1512887" cy="1077912"/>
          </a:xfrm>
          <a:prstGeom prst="rect">
            <a:avLst/>
          </a:prstGeom>
          <a:solidFill>
            <a:schemeClr val="bg1"/>
          </a:solidFill>
          <a:ln w="28575">
            <a:solidFill>
              <a:schemeClr val="tx1"/>
            </a:solidFill>
            <a:miter lim="800000"/>
            <a:headEnd/>
            <a:tailEnd/>
          </a:ln>
        </p:spPr>
        <p:txBody>
          <a:bodyPr>
            <a:spAutoFit/>
          </a:bodyPr>
          <a:lstStyle/>
          <a:p>
            <a:pPr>
              <a:spcBef>
                <a:spcPct val="50000"/>
              </a:spcBef>
            </a:pPr>
            <a:r>
              <a:rPr lang="ja-JP" altLang="en-US" sz="1600" b="1"/>
              <a:t>走行距離に基づく課金情報が車載器に送られる</a:t>
            </a:r>
          </a:p>
        </p:txBody>
      </p:sp>
      <p:pic>
        <p:nvPicPr>
          <p:cNvPr id="148486" name="Picture 2"/>
          <p:cNvPicPr>
            <a:picLocks noChangeAspect="1" noChangeArrowheads="1"/>
          </p:cNvPicPr>
          <p:nvPr/>
        </p:nvPicPr>
        <p:blipFill>
          <a:blip r:embed="rId3" cstate="print"/>
          <a:srcRect/>
          <a:stretch>
            <a:fillRect/>
          </a:stretch>
        </p:blipFill>
        <p:spPr bwMode="auto">
          <a:xfrm>
            <a:off x="5880100" y="2641600"/>
            <a:ext cx="3263900" cy="2447925"/>
          </a:xfrm>
          <a:prstGeom prst="rect">
            <a:avLst/>
          </a:prstGeom>
          <a:noFill/>
          <a:ln w="9525">
            <a:noFill/>
            <a:miter lim="800000"/>
            <a:headEnd/>
            <a:tailEnd/>
          </a:ln>
        </p:spPr>
      </p:pic>
      <p:sp>
        <p:nvSpPr>
          <p:cNvPr id="2" name="正方形/長方形 1"/>
          <p:cNvSpPr/>
          <p:nvPr/>
        </p:nvSpPr>
        <p:spPr>
          <a:xfrm>
            <a:off x="1331913" y="5089525"/>
            <a:ext cx="4032250" cy="500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ガソリンスタンドでの課金システム概要</a:t>
            </a:r>
          </a:p>
        </p:txBody>
      </p:sp>
      <p:sp>
        <p:nvSpPr>
          <p:cNvPr id="3" name="正方形/長方形 2"/>
          <p:cNvSpPr/>
          <p:nvPr/>
        </p:nvSpPr>
        <p:spPr>
          <a:xfrm>
            <a:off x="6267450" y="5089525"/>
            <a:ext cx="1655763" cy="427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請求書イメージ</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p:cNvPicPr>
            <a:picLocks noChangeAspect="1" noChangeArrowheads="1"/>
          </p:cNvPicPr>
          <p:nvPr/>
        </p:nvPicPr>
        <p:blipFill>
          <a:blip r:embed="rId2" cstate="print"/>
          <a:srcRect/>
          <a:stretch>
            <a:fillRect/>
          </a:stretch>
        </p:blipFill>
        <p:spPr bwMode="auto">
          <a:xfrm>
            <a:off x="3492500" y="2276475"/>
            <a:ext cx="5232400" cy="3228975"/>
          </a:xfrm>
          <a:prstGeom prst="rect">
            <a:avLst/>
          </a:prstGeom>
          <a:noFill/>
          <a:ln w="9525">
            <a:noFill/>
            <a:miter lim="800000"/>
            <a:headEnd/>
            <a:tailEnd/>
          </a:ln>
        </p:spPr>
      </p:pic>
      <p:sp>
        <p:nvSpPr>
          <p:cNvPr id="4" name="タイトル 3"/>
          <p:cNvSpPr>
            <a:spLocks noGrp="1"/>
          </p:cNvSpPr>
          <p:nvPr>
            <p:ph type="title"/>
          </p:nvPr>
        </p:nvSpPr>
        <p:spPr>
          <a:xfrm>
            <a:off x="1116013" y="260350"/>
            <a:ext cx="7239000" cy="504825"/>
          </a:xfrm>
          <a:solidFill>
            <a:schemeClr val="tx2"/>
          </a:solidFill>
          <a:ln>
            <a:solidFill>
              <a:schemeClr val="tx1"/>
            </a:solidFill>
          </a:ln>
        </p:spPr>
        <p:txBody>
          <a:bodyPr>
            <a:normAutofit fontScale="90000"/>
          </a:bodyPr>
          <a:lstStyle/>
          <a:p>
            <a:pPr>
              <a:defRPr/>
            </a:pPr>
            <a:r>
              <a:rPr lang="ja-JP" altLang="en-US" dirty="0" smtClean="0">
                <a:solidFill>
                  <a:schemeClr val="bg1"/>
                </a:solidFill>
              </a:rPr>
              <a:t>ミネソタ対距離課金の検討</a:t>
            </a:r>
            <a:endParaRPr lang="ja-JP" altLang="en-US" dirty="0">
              <a:solidFill>
                <a:schemeClr val="bg1"/>
              </a:solidFill>
            </a:endParaRPr>
          </a:p>
        </p:txBody>
      </p:sp>
      <p:sp>
        <p:nvSpPr>
          <p:cNvPr id="8" name="テキスト プレースホルダ 7"/>
          <p:cNvSpPr>
            <a:spLocks noGrp="1"/>
          </p:cNvSpPr>
          <p:nvPr>
            <p:ph type="body" idx="1"/>
          </p:nvPr>
        </p:nvSpPr>
        <p:spPr>
          <a:xfrm>
            <a:off x="457200" y="914400"/>
            <a:ext cx="4040188" cy="609600"/>
          </a:xfrm>
        </p:spPr>
        <p:txBody>
          <a:bodyPr>
            <a:normAutofit fontScale="77500" lnSpcReduction="20000"/>
          </a:bodyPr>
          <a:lstStyle/>
          <a:p>
            <a:pPr>
              <a:buFont typeface="Arial" pitchFamily="34" charset="0"/>
              <a:buNone/>
              <a:defRPr/>
            </a:pPr>
            <a:r>
              <a:rPr lang="en-US" altLang="ja-JP" dirty="0" smtClean="0"/>
              <a:t>Report of Minnesota’s Mileage-Based user Fee Policy Task Force (2011.12)</a:t>
            </a:r>
            <a:endParaRPr lang="ja-JP" altLang="en-US" dirty="0"/>
          </a:p>
        </p:txBody>
      </p:sp>
      <p:sp>
        <p:nvSpPr>
          <p:cNvPr id="149509" name="コンテンツ プレースホルダ 8"/>
          <p:cNvSpPr>
            <a:spLocks noGrp="1"/>
          </p:cNvSpPr>
          <p:nvPr>
            <p:ph sz="half" idx="2"/>
          </p:nvPr>
        </p:nvSpPr>
        <p:spPr>
          <a:xfrm>
            <a:off x="457200" y="1676400"/>
            <a:ext cx="3505200" cy="5181600"/>
          </a:xfrm>
        </p:spPr>
        <p:txBody>
          <a:bodyPr/>
          <a:lstStyle/>
          <a:p>
            <a:endParaRPr lang="ja-JP" altLang="en-US" smtClean="0"/>
          </a:p>
        </p:txBody>
      </p:sp>
      <p:sp>
        <p:nvSpPr>
          <p:cNvPr id="10" name="テキスト プレースホルダ 9"/>
          <p:cNvSpPr>
            <a:spLocks noGrp="1"/>
          </p:cNvSpPr>
          <p:nvPr>
            <p:ph type="body" sz="quarter" idx="3"/>
          </p:nvPr>
        </p:nvSpPr>
        <p:spPr>
          <a:xfrm>
            <a:off x="4572000" y="914400"/>
            <a:ext cx="4041775" cy="685800"/>
          </a:xfrm>
        </p:spPr>
        <p:txBody>
          <a:bodyPr>
            <a:normAutofit fontScale="85000" lnSpcReduction="20000"/>
          </a:bodyPr>
          <a:lstStyle/>
          <a:p>
            <a:pPr>
              <a:buFont typeface="Arial" pitchFamily="34" charset="0"/>
              <a:buNone/>
              <a:defRPr/>
            </a:pPr>
            <a:r>
              <a:rPr lang="en-US" altLang="ja-JP" dirty="0" smtClean="0"/>
              <a:t>1980-2030</a:t>
            </a:r>
            <a:r>
              <a:rPr lang="ja-JP" altLang="en-US" dirty="0" smtClean="0"/>
              <a:t>の自動車走行量と</a:t>
            </a:r>
            <a:endParaRPr lang="en-US" altLang="ja-JP" dirty="0" smtClean="0"/>
          </a:p>
          <a:p>
            <a:pPr>
              <a:buFont typeface="Arial" pitchFamily="34" charset="0"/>
              <a:buNone/>
              <a:defRPr/>
            </a:pPr>
            <a:r>
              <a:rPr lang="ja-JP" altLang="en-US" dirty="0" smtClean="0"/>
              <a:t>燃料消費の伸び</a:t>
            </a:r>
            <a:endParaRPr lang="ja-JP" altLang="en-US" dirty="0"/>
          </a:p>
        </p:txBody>
      </p:sp>
      <p:sp>
        <p:nvSpPr>
          <p:cNvPr id="15" name="上下矢印 14"/>
          <p:cNvSpPr/>
          <p:nvPr/>
        </p:nvSpPr>
        <p:spPr>
          <a:xfrm>
            <a:off x="8001000" y="3124200"/>
            <a:ext cx="228600" cy="1066800"/>
          </a:xfrm>
          <a:prstGeom prst="upDownArrow">
            <a:avLst/>
          </a:prstGeom>
          <a:ln/>
        </p:spPr>
        <p:style>
          <a:lnRef idx="1">
            <a:schemeClr val="accent1"/>
          </a:lnRef>
          <a:fillRef idx="3">
            <a:schemeClr val="accent1"/>
          </a:fillRef>
          <a:effectRef idx="2">
            <a:schemeClr val="accent1"/>
          </a:effectRef>
          <a:fontRef idx="minor">
            <a:schemeClr val="lt1"/>
          </a:fontRef>
        </p:style>
      </p:sp>
      <p:sp>
        <p:nvSpPr>
          <p:cNvPr id="16" name="線吹き出し 2 (枠付き) 15"/>
          <p:cNvSpPr/>
          <p:nvPr/>
        </p:nvSpPr>
        <p:spPr>
          <a:xfrm>
            <a:off x="5486400" y="6172200"/>
            <a:ext cx="2209800" cy="381000"/>
          </a:xfrm>
          <a:prstGeom prst="borderCallout2">
            <a:avLst>
              <a:gd name="adj1" fmla="val 18750"/>
              <a:gd name="adj2" fmla="val -8333"/>
              <a:gd name="adj3" fmla="val 18750"/>
              <a:gd name="adj4" fmla="val -16667"/>
              <a:gd name="adj5" fmla="val -629168"/>
              <a:gd name="adj6" fmla="val 114981"/>
            </a:avLst>
          </a:prstGeom>
          <a:ln/>
        </p:spPr>
        <p:style>
          <a:lnRef idx="1">
            <a:schemeClr val="accent1"/>
          </a:lnRef>
          <a:fillRef idx="3">
            <a:schemeClr val="accent1"/>
          </a:fillRef>
          <a:effectRef idx="2">
            <a:schemeClr val="accent1"/>
          </a:effectRef>
          <a:fontRef idx="minor">
            <a:schemeClr val="lt1"/>
          </a:fontRef>
        </p:style>
        <p:txBody>
          <a:bodyPr/>
          <a:lstStyle/>
          <a:p>
            <a:pPr>
              <a:defRPr/>
            </a:pPr>
            <a:r>
              <a:rPr lang="ja-JP" altLang="en-US" dirty="0"/>
              <a:t>年々ギャップが拡大</a:t>
            </a:r>
          </a:p>
        </p:txBody>
      </p:sp>
      <p:pic>
        <p:nvPicPr>
          <p:cNvPr id="149513" name="Picture 2"/>
          <p:cNvPicPr>
            <a:picLocks noChangeAspect="1" noChangeArrowheads="1"/>
          </p:cNvPicPr>
          <p:nvPr/>
        </p:nvPicPr>
        <p:blipFill>
          <a:blip r:embed="rId3" cstate="print"/>
          <a:srcRect/>
          <a:stretch>
            <a:fillRect/>
          </a:stretch>
        </p:blipFill>
        <p:spPr bwMode="auto">
          <a:xfrm>
            <a:off x="250825" y="1706563"/>
            <a:ext cx="3484563" cy="4465637"/>
          </a:xfrm>
          <a:prstGeom prst="rect">
            <a:avLst/>
          </a:prstGeom>
          <a:noFill/>
          <a:ln w="9525">
            <a:noFill/>
            <a:miter lim="800000"/>
            <a:headEnd/>
            <a:tailEnd/>
          </a:ln>
        </p:spPr>
      </p:pic>
      <p:sp>
        <p:nvSpPr>
          <p:cNvPr id="149514" name="コンテンツ プレースホルダー 1"/>
          <p:cNvSpPr>
            <a:spLocks noGrp="1"/>
          </p:cNvSpPr>
          <p:nvPr>
            <p:ph sz="quarter" idx="4"/>
          </p:nvPr>
        </p:nvSpPr>
        <p:spPr>
          <a:xfrm>
            <a:off x="4645025" y="1773238"/>
            <a:ext cx="4041775" cy="4352925"/>
          </a:xfrm>
        </p:spPr>
        <p:txBody>
          <a:bodyPr/>
          <a:lstStyle/>
          <a:p>
            <a:endParaRPr lang="ja-JP" alt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55650" y="188913"/>
            <a:ext cx="7993063" cy="649287"/>
          </a:xfrm>
          <a:solidFill>
            <a:schemeClr val="tx2"/>
          </a:solidFill>
        </p:spPr>
        <p:txBody>
          <a:bodyPr>
            <a:normAutofit fontScale="90000"/>
          </a:bodyPr>
          <a:lstStyle/>
          <a:p>
            <a:pPr>
              <a:defRPr/>
            </a:pPr>
            <a:r>
              <a:rPr lang="en-US" altLang="ja-JP" sz="3600" dirty="0" smtClean="0">
                <a:solidFill>
                  <a:schemeClr val="bg1"/>
                </a:solidFill>
              </a:rPr>
              <a:t/>
            </a:r>
            <a:br>
              <a:rPr lang="en-US" altLang="ja-JP" sz="3600" dirty="0" smtClean="0">
                <a:solidFill>
                  <a:schemeClr val="bg1"/>
                </a:solidFill>
              </a:rPr>
            </a:br>
            <a:r>
              <a:rPr lang="ja-JP" altLang="en-US" sz="3600" dirty="0" smtClean="0">
                <a:solidFill>
                  <a:schemeClr val="bg1"/>
                </a:solidFill>
              </a:rPr>
              <a:t>各車種の年間の税額（州、連邦）の試算比較</a:t>
            </a:r>
            <a:r>
              <a:rPr lang="en-US" altLang="ja-JP" sz="3600" dirty="0" smtClean="0">
                <a:solidFill>
                  <a:schemeClr val="bg1"/>
                </a:solidFill>
              </a:rPr>
              <a:t/>
            </a:r>
            <a:br>
              <a:rPr lang="en-US" altLang="ja-JP" sz="3600" dirty="0" smtClean="0">
                <a:solidFill>
                  <a:schemeClr val="bg1"/>
                </a:solidFill>
              </a:rPr>
            </a:br>
            <a:endParaRPr lang="ja-JP" altLang="en-US" sz="3600" dirty="0">
              <a:solidFill>
                <a:schemeClr val="bg1"/>
              </a:solidFill>
            </a:endParaRPr>
          </a:p>
        </p:txBody>
      </p:sp>
      <p:sp>
        <p:nvSpPr>
          <p:cNvPr id="11" name="正方形/長方形 10"/>
          <p:cNvSpPr/>
          <p:nvPr/>
        </p:nvSpPr>
        <p:spPr>
          <a:xfrm>
            <a:off x="457200" y="990600"/>
            <a:ext cx="8382000" cy="1219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2400" dirty="0"/>
              <a:t>電気自動車は利用の程度に関係なく、</a:t>
            </a:r>
            <a:r>
              <a:rPr lang="ja-JP" altLang="en-US" sz="2400" dirty="0">
                <a:solidFill>
                  <a:srgbClr val="FF0000"/>
                </a:solidFill>
              </a:rPr>
              <a:t>＄０</a:t>
            </a:r>
            <a:endParaRPr lang="en-US" altLang="ja-JP" sz="2400" dirty="0">
              <a:solidFill>
                <a:srgbClr val="FF0000"/>
              </a:solidFill>
            </a:endParaRPr>
          </a:p>
          <a:p>
            <a:pPr algn="ctr">
              <a:defRPr/>
            </a:pPr>
            <a:r>
              <a:rPr lang="ja-JP" altLang="en-US" sz="2400" dirty="0"/>
              <a:t>税収の低下</a:t>
            </a:r>
            <a:r>
              <a:rPr lang="en-US" altLang="ja-JP" sz="2400" dirty="0"/>
              <a:t>→</a:t>
            </a:r>
            <a:r>
              <a:rPr lang="ja-JP" altLang="en-US" sz="2400" dirty="0"/>
              <a:t>維持管理・改築への財源不足</a:t>
            </a:r>
            <a:endParaRPr lang="en-US" altLang="ja-JP" sz="2400" dirty="0"/>
          </a:p>
          <a:p>
            <a:pPr algn="ctr">
              <a:defRPr/>
            </a:pPr>
            <a:r>
              <a:rPr lang="ja-JP" altLang="en-US" sz="2400" dirty="0"/>
              <a:t>電気自動車の税負担０</a:t>
            </a:r>
            <a:r>
              <a:rPr lang="en-US" altLang="ja-JP" sz="2400" dirty="0"/>
              <a:t>→</a:t>
            </a:r>
            <a:r>
              <a:rPr lang="ja-JP" altLang="en-US" sz="2400" dirty="0"/>
              <a:t>不公平感が高まる</a:t>
            </a:r>
          </a:p>
        </p:txBody>
      </p:sp>
      <p:sp>
        <p:nvSpPr>
          <p:cNvPr id="150532" name="正方形/長方形 1"/>
          <p:cNvSpPr>
            <a:spLocks noChangeArrowheads="1"/>
          </p:cNvSpPr>
          <p:nvPr/>
        </p:nvSpPr>
        <p:spPr bwMode="auto">
          <a:xfrm>
            <a:off x="1116013" y="6296025"/>
            <a:ext cx="7499350" cy="369888"/>
          </a:xfrm>
          <a:prstGeom prst="rect">
            <a:avLst/>
          </a:prstGeom>
          <a:noFill/>
          <a:ln w="9525">
            <a:noFill/>
            <a:miter lim="800000"/>
            <a:headEnd/>
            <a:tailEnd/>
          </a:ln>
        </p:spPr>
        <p:txBody>
          <a:bodyPr>
            <a:spAutoFit/>
          </a:bodyPr>
          <a:lstStyle/>
          <a:p>
            <a:r>
              <a:rPr lang="en-US" altLang="ja-JP"/>
              <a:t>Report of Minnesota’s Mileage-Based user Fee Policy Task Force (2011.12)</a:t>
            </a:r>
            <a:endParaRPr lang="ja-JP" altLang="en-US"/>
          </a:p>
        </p:txBody>
      </p:sp>
      <p:sp>
        <p:nvSpPr>
          <p:cNvPr id="150533" name="コンテンツ プレースホルダー 4"/>
          <p:cNvSpPr>
            <a:spLocks noGrp="1"/>
          </p:cNvSpPr>
          <p:nvPr>
            <p:ph idx="1"/>
          </p:nvPr>
        </p:nvSpPr>
        <p:spPr>
          <a:xfrm>
            <a:off x="457200" y="2924175"/>
            <a:ext cx="6202363" cy="3201988"/>
          </a:xfrm>
        </p:spPr>
        <p:txBody>
          <a:bodyPr/>
          <a:lstStyle/>
          <a:p>
            <a:endParaRPr lang="ja-JP" altLang="en-US" smtClean="0"/>
          </a:p>
        </p:txBody>
      </p:sp>
      <p:pic>
        <p:nvPicPr>
          <p:cNvPr id="150534" name="Picture 2"/>
          <p:cNvPicPr>
            <a:picLocks noChangeAspect="1" noChangeArrowheads="1"/>
          </p:cNvPicPr>
          <p:nvPr/>
        </p:nvPicPr>
        <p:blipFill>
          <a:blip r:embed="rId2" cstate="print"/>
          <a:srcRect/>
          <a:stretch>
            <a:fillRect/>
          </a:stretch>
        </p:blipFill>
        <p:spPr bwMode="auto">
          <a:xfrm>
            <a:off x="1247775" y="2227263"/>
            <a:ext cx="6492875" cy="3938587"/>
          </a:xfrm>
          <a:prstGeom prst="rect">
            <a:avLst/>
          </a:prstGeom>
          <a:noFill/>
          <a:ln w="9525">
            <a:noFill/>
            <a:miter lim="800000"/>
            <a:headEnd/>
            <a:tailEnd/>
          </a:ln>
        </p:spPr>
      </p:pic>
      <p:sp>
        <p:nvSpPr>
          <p:cNvPr id="6" name="正方形/長方形 5"/>
          <p:cNvSpPr/>
          <p:nvPr/>
        </p:nvSpPr>
        <p:spPr>
          <a:xfrm>
            <a:off x="6227763" y="2565400"/>
            <a:ext cx="1512887" cy="2879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タイトル 1"/>
          <p:cNvSpPr>
            <a:spLocks noGrp="1"/>
          </p:cNvSpPr>
          <p:nvPr>
            <p:ph type="title"/>
          </p:nvPr>
        </p:nvSpPr>
        <p:spPr>
          <a:xfrm>
            <a:off x="0" y="0"/>
            <a:ext cx="9144000" cy="908050"/>
          </a:xfrm>
          <a:solidFill>
            <a:srgbClr val="002060"/>
          </a:solidFill>
          <a:ln>
            <a:solidFill>
              <a:schemeClr val="tx2"/>
            </a:solidFill>
            <a:miter lim="800000"/>
            <a:headEnd/>
            <a:tailEnd/>
          </a:ln>
        </p:spPr>
        <p:txBody>
          <a:bodyPr/>
          <a:lstStyle/>
          <a:p>
            <a:pPr eaLnBrk="1" hangingPunct="1"/>
            <a:r>
              <a:rPr lang="ja-JP" altLang="en-US" sz="3200" smtClean="0">
                <a:solidFill>
                  <a:schemeClr val="bg1"/>
                </a:solidFill>
              </a:rPr>
              <a:t>走行距離課金</a:t>
            </a:r>
            <a:r>
              <a:rPr lang="en-US" altLang="ja-JP" sz="3200" smtClean="0">
                <a:solidFill>
                  <a:schemeClr val="bg1"/>
                </a:solidFill>
              </a:rPr>
              <a:t/>
            </a:r>
            <a:br>
              <a:rPr lang="en-US" altLang="ja-JP" sz="3200" smtClean="0">
                <a:solidFill>
                  <a:schemeClr val="bg1"/>
                </a:solidFill>
              </a:rPr>
            </a:br>
            <a:r>
              <a:rPr lang="ja-JP" altLang="en-US" sz="3200" smtClean="0">
                <a:solidFill>
                  <a:schemeClr val="bg1"/>
                </a:solidFill>
              </a:rPr>
              <a:t>ミネソタでのスマートフォンを用いた社会実験</a:t>
            </a:r>
          </a:p>
        </p:txBody>
      </p:sp>
      <p:pic>
        <p:nvPicPr>
          <p:cNvPr id="162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100" t="10683" r="2026" b="5319"/>
          <a:stretch>
            <a:fillRect/>
          </a:stretch>
        </p:blipFill>
        <p:spPr>
          <a:xfrm>
            <a:off x="247650" y="1849438"/>
            <a:ext cx="4684713" cy="3024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50825" y="1052513"/>
            <a:ext cx="4683125" cy="720725"/>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prstClr val="black"/>
                </a:solidFill>
              </a:rPr>
              <a:t>フロントガラスの取り付けられた</a:t>
            </a:r>
            <a:endParaRPr lang="en-US" altLang="ja-JP" dirty="0">
              <a:solidFill>
                <a:prstClr val="black"/>
              </a:solidFill>
            </a:endParaRPr>
          </a:p>
          <a:p>
            <a:pPr algn="ctr" fontAlgn="auto">
              <a:spcBef>
                <a:spcPts val="0"/>
              </a:spcBef>
              <a:spcAft>
                <a:spcPts val="0"/>
              </a:spcAft>
              <a:defRPr/>
            </a:pPr>
            <a:r>
              <a:rPr lang="ja-JP" altLang="en-US" dirty="0">
                <a:solidFill>
                  <a:prstClr val="black"/>
                </a:solidFill>
              </a:rPr>
              <a:t>専用アプリがインストールされたスマートフォン</a:t>
            </a:r>
          </a:p>
        </p:txBody>
      </p:sp>
      <p:sp>
        <p:nvSpPr>
          <p:cNvPr id="162821"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EAD57875-B30B-4561-9300-D29D1D10D0CD}" type="slidenum">
              <a:rPr lang="ja-JP" altLang="en-US" smtClean="0">
                <a:solidFill>
                  <a:srgbClr val="898989"/>
                </a:solidFill>
              </a:rPr>
              <a:pPr eaLnBrk="1" hangingPunct="1"/>
              <a:t>38</a:t>
            </a:fld>
            <a:endParaRPr lang="ja-JP" altLang="en-US" smtClean="0">
              <a:solidFill>
                <a:srgbClr val="898989"/>
              </a:solidFill>
            </a:endParaRPr>
          </a:p>
        </p:txBody>
      </p:sp>
      <p:sp>
        <p:nvSpPr>
          <p:cNvPr id="6" name="角丸四角形 5"/>
          <p:cNvSpPr/>
          <p:nvPr/>
        </p:nvSpPr>
        <p:spPr>
          <a:xfrm>
            <a:off x="247650" y="4938713"/>
            <a:ext cx="4324350" cy="15128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2400" dirty="0">
                <a:solidFill>
                  <a:prstClr val="black"/>
                </a:solidFill>
              </a:rPr>
              <a:t>スマートフォン活用の利点：</a:t>
            </a:r>
            <a:endParaRPr lang="en-US" altLang="ja-JP" sz="2400" dirty="0">
              <a:solidFill>
                <a:prstClr val="black"/>
              </a:solidFill>
            </a:endParaRPr>
          </a:p>
          <a:p>
            <a:pPr marL="342900" indent="-342900" fontAlgn="auto">
              <a:spcBef>
                <a:spcPts val="0"/>
              </a:spcBef>
              <a:spcAft>
                <a:spcPts val="0"/>
              </a:spcAft>
              <a:buFont typeface="Arial" pitchFamily="34" charset="0"/>
              <a:buChar char="•"/>
              <a:defRPr/>
            </a:pPr>
            <a:r>
              <a:rPr lang="en-US" altLang="ja-JP" sz="2400" dirty="0">
                <a:solidFill>
                  <a:prstClr val="black"/>
                </a:solidFill>
              </a:rPr>
              <a:t>GPS</a:t>
            </a:r>
            <a:r>
              <a:rPr lang="ja-JP" altLang="en-US" sz="2400" dirty="0">
                <a:solidFill>
                  <a:prstClr val="black"/>
                </a:solidFill>
              </a:rPr>
              <a:t>により走行距離が算出</a:t>
            </a:r>
            <a:endParaRPr lang="en-US" altLang="ja-JP" sz="2400" dirty="0">
              <a:solidFill>
                <a:prstClr val="black"/>
              </a:solidFill>
            </a:endParaRPr>
          </a:p>
          <a:p>
            <a:pPr marL="342900" indent="-342900" fontAlgn="auto">
              <a:spcBef>
                <a:spcPts val="0"/>
              </a:spcBef>
              <a:spcAft>
                <a:spcPts val="0"/>
              </a:spcAft>
              <a:buFont typeface="Arial" pitchFamily="34" charset="0"/>
              <a:buChar char="•"/>
              <a:defRPr/>
            </a:pPr>
            <a:r>
              <a:rPr lang="ja-JP" altLang="en-US" sz="2400" dirty="0">
                <a:solidFill>
                  <a:prstClr val="black"/>
                </a:solidFill>
              </a:rPr>
              <a:t>通信機能がある</a:t>
            </a:r>
            <a:endParaRPr lang="en-US" altLang="ja-JP" sz="2400" dirty="0">
              <a:solidFill>
                <a:prstClr val="black"/>
              </a:solidFill>
            </a:endParaRPr>
          </a:p>
          <a:p>
            <a:pPr marL="342900" indent="-342900" fontAlgn="auto">
              <a:spcBef>
                <a:spcPts val="0"/>
              </a:spcBef>
              <a:spcAft>
                <a:spcPts val="0"/>
              </a:spcAft>
              <a:buFont typeface="Arial" pitchFamily="34" charset="0"/>
              <a:buChar char="•"/>
              <a:defRPr/>
            </a:pPr>
            <a:r>
              <a:rPr lang="ja-JP" altLang="en-US" sz="2400" dirty="0">
                <a:solidFill>
                  <a:prstClr val="black"/>
                </a:solidFill>
              </a:rPr>
              <a:t>特別な車載器は必要無い</a:t>
            </a:r>
          </a:p>
        </p:txBody>
      </p:sp>
      <p:sp>
        <p:nvSpPr>
          <p:cNvPr id="7" name="角丸四角形 6"/>
          <p:cNvSpPr/>
          <p:nvPr/>
        </p:nvSpPr>
        <p:spPr>
          <a:xfrm>
            <a:off x="4933950" y="4941888"/>
            <a:ext cx="3960813" cy="1511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prstClr val="white"/>
                </a:solidFill>
                <a:latin typeface="ＭＳ Ｐゴシック"/>
              </a:rPr>
              <a:t>スマートフォン活用の課題：</a:t>
            </a:r>
            <a:endParaRPr lang="en-US" altLang="ja-JP" sz="2400" dirty="0">
              <a:solidFill>
                <a:prstClr val="white"/>
              </a:solidFill>
              <a:latin typeface="ＭＳ Ｐゴシック"/>
            </a:endParaRPr>
          </a:p>
          <a:p>
            <a:pPr marL="342900" indent="-342900" fontAlgn="auto">
              <a:spcBef>
                <a:spcPts val="0"/>
              </a:spcBef>
              <a:spcAft>
                <a:spcPts val="0"/>
              </a:spcAft>
              <a:buFont typeface="Arial" pitchFamily="34" charset="0"/>
              <a:buChar char="•"/>
              <a:defRPr/>
            </a:pPr>
            <a:r>
              <a:rPr lang="ja-JP" altLang="en-US" sz="2400" dirty="0">
                <a:solidFill>
                  <a:prstClr val="white"/>
                </a:solidFill>
                <a:latin typeface="ＭＳ Ｐゴシック"/>
              </a:rPr>
              <a:t>プライバシー保護対策</a:t>
            </a:r>
            <a:endParaRPr lang="en-US" altLang="ja-JP" sz="2400" dirty="0">
              <a:solidFill>
                <a:prstClr val="white"/>
              </a:solidFill>
              <a:latin typeface="ＭＳ Ｐゴシック"/>
            </a:endParaRPr>
          </a:p>
          <a:p>
            <a:pPr marL="342900" indent="-342900" fontAlgn="auto">
              <a:spcBef>
                <a:spcPts val="0"/>
              </a:spcBef>
              <a:spcAft>
                <a:spcPts val="0"/>
              </a:spcAft>
              <a:buFont typeface="Arial" pitchFamily="34" charset="0"/>
              <a:buChar char="•"/>
              <a:defRPr/>
            </a:pPr>
            <a:r>
              <a:rPr lang="ja-JP" altLang="en-US" sz="2400" dirty="0">
                <a:solidFill>
                  <a:prstClr val="white"/>
                </a:solidFill>
                <a:latin typeface="ＭＳ Ｐゴシック"/>
              </a:rPr>
              <a:t>精度の確認</a:t>
            </a:r>
            <a:endParaRPr lang="en-US" altLang="ja-JP" sz="2400" dirty="0">
              <a:solidFill>
                <a:prstClr val="white"/>
              </a:solidFill>
              <a:latin typeface="ＭＳ Ｐゴシック"/>
            </a:endParaRPr>
          </a:p>
          <a:p>
            <a:pPr marL="342900" indent="-342900" fontAlgn="auto">
              <a:spcBef>
                <a:spcPts val="0"/>
              </a:spcBef>
              <a:spcAft>
                <a:spcPts val="0"/>
              </a:spcAft>
              <a:buFont typeface="Arial" pitchFamily="34" charset="0"/>
              <a:buChar char="•"/>
              <a:defRPr/>
            </a:pPr>
            <a:r>
              <a:rPr lang="ja-JP" altLang="en-US" sz="2400" dirty="0">
                <a:solidFill>
                  <a:prstClr val="white"/>
                </a:solidFill>
                <a:latin typeface="ＭＳ Ｐゴシック"/>
              </a:rPr>
              <a:t>不正対策</a:t>
            </a:r>
          </a:p>
        </p:txBody>
      </p:sp>
      <p:pic>
        <p:nvPicPr>
          <p:cNvPr id="162824" name="Picture 2" descr="C:\Users\douro\Pictures\device_l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2416175"/>
            <a:ext cx="406876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1187450" y="2565400"/>
            <a:ext cx="2160588" cy="1150938"/>
          </a:xfrm>
          <a:prstGeom prst="wedgeRoundRectCallout">
            <a:avLst>
              <a:gd name="adj1" fmla="val 124765"/>
              <a:gd name="adj2" fmla="val 63462"/>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aphicFrame>
        <p:nvGraphicFramePr>
          <p:cNvPr id="9" name="表 8"/>
          <p:cNvGraphicFramePr>
            <a:graphicFrameLocks noGrp="1"/>
          </p:cNvGraphicFramePr>
          <p:nvPr/>
        </p:nvGraphicFramePr>
        <p:xfrm>
          <a:off x="5006975" y="1042988"/>
          <a:ext cx="4067176" cy="1343024"/>
        </p:xfrm>
        <a:graphic>
          <a:graphicData uri="http://schemas.openxmlformats.org/drawingml/2006/table">
            <a:tbl>
              <a:tblPr firstRow="1" bandRow="1">
                <a:tableStyleId>{912C8C85-51F0-491E-9774-3900AFEF0FD7}</a:tableStyleId>
              </a:tblPr>
              <a:tblGrid>
                <a:gridCol w="933186"/>
                <a:gridCol w="1100402"/>
                <a:gridCol w="1016794"/>
                <a:gridCol w="1016794"/>
              </a:tblGrid>
              <a:tr h="426722">
                <a:tc gridSpan="2">
                  <a:txBody>
                    <a:bodyPr/>
                    <a:lstStyle/>
                    <a:p>
                      <a:r>
                        <a:rPr kumimoji="1" lang="ja-JP" altLang="en-US" sz="1100" dirty="0" smtClean="0"/>
                        <a:t>走行位置</a:t>
                      </a:r>
                      <a:endParaRPr kumimoji="1" lang="ja-JP" altLang="en-US" sz="1100" dirty="0"/>
                    </a:p>
                  </a:txBody>
                  <a:tcPr marL="91423" marR="91423"/>
                </a:tc>
                <a:tc hMerge="1">
                  <a:txBody>
                    <a:bodyPr/>
                    <a:lstStyle/>
                    <a:p>
                      <a:endParaRPr kumimoji="1" lang="ja-JP" altLang="en-US" dirty="0"/>
                    </a:p>
                  </a:txBody>
                  <a:tcPr/>
                </a:tc>
                <a:tc>
                  <a:txBody>
                    <a:bodyPr/>
                    <a:lstStyle/>
                    <a:p>
                      <a:r>
                        <a:rPr kumimoji="1" lang="en-US" altLang="ja-JP" sz="1100" dirty="0" smtClean="0"/>
                        <a:t>7</a:t>
                      </a:r>
                      <a:r>
                        <a:rPr kumimoji="1" lang="ja-JP" altLang="en-US" sz="1100" dirty="0" smtClean="0"/>
                        <a:t>時</a:t>
                      </a:r>
                      <a:r>
                        <a:rPr kumimoji="1" lang="en-US" altLang="ja-JP" sz="1100" dirty="0" smtClean="0"/>
                        <a:t>-9</a:t>
                      </a:r>
                      <a:r>
                        <a:rPr kumimoji="1" lang="ja-JP" altLang="en-US" sz="1100" dirty="0" smtClean="0"/>
                        <a:t>時</a:t>
                      </a:r>
                      <a:endParaRPr kumimoji="1" lang="en-US" altLang="ja-JP" sz="1100" dirty="0" smtClean="0"/>
                    </a:p>
                    <a:p>
                      <a:r>
                        <a:rPr kumimoji="1" lang="en-US" altLang="ja-JP" sz="1100" b="0" i="0" dirty="0" smtClean="0"/>
                        <a:t>16</a:t>
                      </a:r>
                      <a:r>
                        <a:rPr kumimoji="1" lang="ja-JP" altLang="en-US" sz="1100" b="0" i="0" dirty="0" smtClean="0"/>
                        <a:t>時</a:t>
                      </a:r>
                      <a:r>
                        <a:rPr kumimoji="1" lang="ja-JP" altLang="en-US" sz="1100" b="0" i="0" dirty="0" err="1" smtClean="0"/>
                        <a:t>ｰ</a:t>
                      </a:r>
                      <a:r>
                        <a:rPr kumimoji="1" lang="en-US" altLang="ja-JP" sz="1100" b="0" i="0" dirty="0" smtClean="0"/>
                        <a:t>18</a:t>
                      </a:r>
                      <a:r>
                        <a:rPr kumimoji="1" lang="ja-JP" altLang="en-US" sz="1100" b="0" i="0" dirty="0" smtClean="0"/>
                        <a:t>時</a:t>
                      </a:r>
                      <a:endParaRPr kumimoji="1" lang="ja-JP" altLang="en-US" sz="1100" b="0" i="0" dirty="0"/>
                    </a:p>
                  </a:txBody>
                  <a:tcPr marL="91423" marR="91423"/>
                </a:tc>
                <a:tc>
                  <a:txBody>
                    <a:bodyPr/>
                    <a:lstStyle/>
                    <a:p>
                      <a:r>
                        <a:rPr kumimoji="1" lang="ja-JP" altLang="en-US" sz="1100" dirty="0" smtClean="0"/>
                        <a:t>オフピーク</a:t>
                      </a:r>
                      <a:endParaRPr kumimoji="1" lang="ja-JP" altLang="en-US" sz="1100" dirty="0"/>
                    </a:p>
                  </a:txBody>
                  <a:tcPr marL="91423" marR="91423"/>
                </a:tc>
              </a:tr>
              <a:tr h="305434">
                <a:tc gridSpan="2">
                  <a:txBody>
                    <a:bodyPr/>
                    <a:lstStyle/>
                    <a:p>
                      <a:r>
                        <a:rPr kumimoji="1" lang="ja-JP" altLang="en-US" sz="1400" dirty="0" smtClean="0"/>
                        <a:t>ミネソタ州外</a:t>
                      </a:r>
                      <a:endParaRPr kumimoji="1" lang="ja-JP" altLang="en-US" sz="1400" dirty="0"/>
                    </a:p>
                  </a:txBody>
                  <a:tcPr marL="91423" marR="91423"/>
                </a:tc>
                <a:tc hMerge="1">
                  <a:txBody>
                    <a:bodyPr/>
                    <a:lstStyle/>
                    <a:p>
                      <a:endParaRPr kumimoji="1" lang="ja-JP" altLang="en-US" dirty="0"/>
                    </a:p>
                  </a:txBody>
                  <a:tcPr/>
                </a:tc>
                <a:tc>
                  <a:txBody>
                    <a:bodyPr/>
                    <a:lstStyle/>
                    <a:p>
                      <a:r>
                        <a:rPr kumimoji="1" lang="en-US" altLang="ja-JP" sz="1400" dirty="0" smtClean="0"/>
                        <a:t>$0.00/mile</a:t>
                      </a:r>
                      <a:endParaRPr kumimoji="1" lang="ja-JP" altLang="en-US" sz="1400" dirty="0"/>
                    </a:p>
                  </a:txBody>
                  <a:tcPr marL="91423" marR="91423"/>
                </a:tc>
                <a:tc>
                  <a:txBody>
                    <a:bodyPr/>
                    <a:lstStyle/>
                    <a:p>
                      <a:r>
                        <a:rPr kumimoji="1" lang="en-US" altLang="ja-JP" sz="1400" dirty="0" smtClean="0"/>
                        <a:t>$0.00/mile</a:t>
                      </a:r>
                      <a:endParaRPr kumimoji="1" lang="ja-JP" altLang="en-US" sz="1400" dirty="0"/>
                    </a:p>
                  </a:txBody>
                  <a:tcPr marL="91423" marR="91423"/>
                </a:tc>
              </a:tr>
              <a:tr h="305434">
                <a:tc rowSpan="2">
                  <a:txBody>
                    <a:bodyPr/>
                    <a:lstStyle/>
                    <a:p>
                      <a:r>
                        <a:rPr kumimoji="1" lang="ja-JP" altLang="en-US" sz="1400" dirty="0" smtClean="0"/>
                        <a:t>ミネソタ州内</a:t>
                      </a:r>
                      <a:endParaRPr kumimoji="1" lang="ja-JP" altLang="en-US" sz="1400" dirty="0"/>
                    </a:p>
                  </a:txBody>
                  <a:tcPr marL="91423" marR="91423"/>
                </a:tc>
                <a:tc>
                  <a:txBody>
                    <a:bodyPr/>
                    <a:lstStyle/>
                    <a:p>
                      <a:r>
                        <a:rPr kumimoji="1" lang="en-US" altLang="ja-JP" sz="1400" dirty="0" smtClean="0"/>
                        <a:t>Twin City</a:t>
                      </a:r>
                      <a:r>
                        <a:rPr kumimoji="1" lang="ja-JP" altLang="en-US" sz="1400" dirty="0" smtClean="0"/>
                        <a:t>外</a:t>
                      </a:r>
                      <a:endParaRPr kumimoji="1" lang="ja-JP" altLang="en-US" sz="1400" dirty="0"/>
                    </a:p>
                  </a:txBody>
                  <a:tcPr marL="91423" marR="91423"/>
                </a:tc>
                <a:tc>
                  <a:txBody>
                    <a:bodyPr/>
                    <a:lstStyle/>
                    <a:p>
                      <a:r>
                        <a:rPr kumimoji="1" lang="en-US" altLang="ja-JP" sz="1400" dirty="0" smtClean="0"/>
                        <a:t>$0.01/mile</a:t>
                      </a:r>
                      <a:endParaRPr kumimoji="1" lang="ja-JP" altLang="en-US" sz="1400" dirty="0"/>
                    </a:p>
                  </a:txBody>
                  <a:tcPr marL="91423" marR="91423"/>
                </a:tc>
                <a:tc>
                  <a:txBody>
                    <a:bodyPr/>
                    <a:lstStyle/>
                    <a:p>
                      <a:r>
                        <a:rPr kumimoji="1" lang="en-US" altLang="ja-JP" sz="1400" dirty="0" smtClean="0"/>
                        <a:t>$0.01/mile</a:t>
                      </a:r>
                      <a:endParaRPr kumimoji="1" lang="ja-JP" altLang="en-US" sz="1400" dirty="0"/>
                    </a:p>
                  </a:txBody>
                  <a:tcPr marL="91423" marR="91423"/>
                </a:tc>
              </a:tr>
              <a:tr h="305434">
                <a:tc vMerge="1">
                  <a:txBody>
                    <a:bodyPr/>
                    <a:lstStyle/>
                    <a:p>
                      <a:endParaRPr kumimoji="1" lang="ja-JP" altLang="en-US" dirty="0"/>
                    </a:p>
                  </a:txBody>
                  <a:tcPr/>
                </a:tc>
                <a:tc>
                  <a:txBody>
                    <a:bodyPr/>
                    <a:lstStyle/>
                    <a:p>
                      <a:r>
                        <a:rPr kumimoji="1" lang="en-US" altLang="ja-JP" sz="1400" dirty="0" smtClean="0"/>
                        <a:t>Twin City</a:t>
                      </a:r>
                      <a:r>
                        <a:rPr kumimoji="1" lang="ja-JP" altLang="en-US" sz="1400" dirty="0" smtClean="0"/>
                        <a:t>内</a:t>
                      </a:r>
                      <a:endParaRPr kumimoji="1" lang="ja-JP" altLang="en-US" sz="1400" dirty="0"/>
                    </a:p>
                  </a:txBody>
                  <a:tcPr marL="91423" marR="91423"/>
                </a:tc>
                <a:tc>
                  <a:txBody>
                    <a:bodyPr/>
                    <a:lstStyle/>
                    <a:p>
                      <a:r>
                        <a:rPr kumimoji="1" lang="en-US" altLang="ja-JP" sz="1400" dirty="0" smtClean="0"/>
                        <a:t>$0.03/mile</a:t>
                      </a:r>
                      <a:endParaRPr kumimoji="1" lang="ja-JP" altLang="en-US" sz="1400" dirty="0"/>
                    </a:p>
                  </a:txBody>
                  <a:tcPr marL="91423" marR="91423"/>
                </a:tc>
                <a:tc>
                  <a:txBody>
                    <a:bodyPr/>
                    <a:lstStyle/>
                    <a:p>
                      <a:r>
                        <a:rPr kumimoji="1" lang="en-US" altLang="ja-JP" sz="1400" dirty="0" smtClean="0"/>
                        <a:t>$0.01/mile</a:t>
                      </a:r>
                      <a:endParaRPr kumimoji="1" lang="ja-JP" altLang="en-US" sz="1400" dirty="0"/>
                    </a:p>
                  </a:txBody>
                  <a:tcPr marL="91423" marR="91423"/>
                </a:tc>
              </a:tr>
            </a:tbl>
          </a:graphicData>
        </a:graphic>
      </p:graphicFrame>
      <p:sp>
        <p:nvSpPr>
          <p:cNvPr id="10" name="正方形/長方形 9"/>
          <p:cNvSpPr/>
          <p:nvPr/>
        </p:nvSpPr>
        <p:spPr>
          <a:xfrm>
            <a:off x="1331913" y="6453188"/>
            <a:ext cx="6911975" cy="2889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altLang="ja-JP" dirty="0">
                <a:solidFill>
                  <a:prstClr val="black"/>
                </a:solidFill>
              </a:rPr>
              <a:t>Evaluation of the Minnesota Road Fee Test 2013.2</a:t>
            </a:r>
            <a:endParaRPr lang="ja-JP" altLang="en-US" dirty="0">
              <a:solidFill>
                <a:prstClr val="black"/>
              </a:solidFill>
            </a:endParaRPr>
          </a:p>
        </p:txBody>
      </p:sp>
    </p:spTree>
    <p:extLst>
      <p:ext uri="{BB962C8B-B14F-4D97-AF65-F5344CB8AC3E}">
        <p14:creationId xmlns:p14="http://schemas.microsoft.com/office/powerpoint/2010/main" val="2864795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33375"/>
            <a:ext cx="6913563" cy="1008063"/>
          </a:xfrm>
          <a:solidFill>
            <a:schemeClr val="tx2"/>
          </a:solidFill>
          <a:ln>
            <a:solidFill>
              <a:schemeClr val="tx1"/>
            </a:solidFill>
          </a:ln>
        </p:spPr>
        <p:txBody>
          <a:bodyPr>
            <a:normAutofit fontScale="90000"/>
          </a:bodyPr>
          <a:lstStyle/>
          <a:p>
            <a:pPr>
              <a:defRPr/>
            </a:pPr>
            <a:r>
              <a:rPr lang="ja-JP" altLang="en-US" sz="3200" dirty="0" smtClean="0">
                <a:solidFill>
                  <a:schemeClr val="bg1"/>
                </a:solidFill>
              </a:rPr>
              <a:t>ミネソタ・タスクフォースレポートの注釈</a:t>
            </a:r>
            <a:r>
              <a:rPr lang="en-US" altLang="ja-JP" sz="3200" dirty="0" smtClean="0">
                <a:solidFill>
                  <a:schemeClr val="bg1"/>
                </a:solidFill>
              </a:rPr>
              <a:t/>
            </a:r>
            <a:br>
              <a:rPr lang="en-US" altLang="ja-JP" sz="3200" dirty="0" smtClean="0">
                <a:solidFill>
                  <a:schemeClr val="bg1"/>
                </a:solidFill>
              </a:rPr>
            </a:br>
            <a:r>
              <a:rPr lang="ja-JP" altLang="en-US" sz="3200" dirty="0" smtClean="0">
                <a:solidFill>
                  <a:schemeClr val="bg1"/>
                </a:solidFill>
              </a:rPr>
              <a:t>（多様な意見）</a:t>
            </a:r>
            <a:endParaRPr lang="ja-JP" altLang="en-US" sz="3200" dirty="0">
              <a:solidFill>
                <a:schemeClr val="bg1"/>
              </a:solidFill>
            </a:endParaRPr>
          </a:p>
        </p:txBody>
      </p:sp>
      <p:sp>
        <p:nvSpPr>
          <p:cNvPr id="152579" name="コンテンツ プレースホルダ 2"/>
          <p:cNvSpPr>
            <a:spLocks noGrp="1"/>
          </p:cNvSpPr>
          <p:nvPr>
            <p:ph idx="1"/>
          </p:nvPr>
        </p:nvSpPr>
        <p:spPr/>
        <p:txBody>
          <a:bodyPr/>
          <a:lstStyle/>
          <a:p>
            <a:r>
              <a:rPr lang="ja-JP" altLang="en-US" smtClean="0">
                <a:solidFill>
                  <a:srgbClr val="FF0000"/>
                </a:solidFill>
              </a:rPr>
              <a:t>利用料収入の用途</a:t>
            </a:r>
            <a:endParaRPr lang="en-US" altLang="ja-JP" smtClean="0">
              <a:solidFill>
                <a:srgbClr val="FF0000"/>
              </a:solidFill>
            </a:endParaRPr>
          </a:p>
          <a:p>
            <a:pPr lvl="1"/>
            <a:r>
              <a:rPr lang="ja-JP" altLang="ja-JP" smtClean="0"/>
              <a:t>　</a:t>
            </a:r>
            <a:r>
              <a:rPr lang="ja-JP" altLang="en-US" smtClean="0"/>
              <a:t>歳入を道路に制限</a:t>
            </a:r>
            <a:endParaRPr lang="en-US" altLang="ja-JP" smtClean="0"/>
          </a:p>
          <a:p>
            <a:pPr lvl="1"/>
            <a:r>
              <a:rPr lang="ja-JP" altLang="en-US" smtClean="0"/>
              <a:t>　公共交通施設等陸上交通に幅広く活用</a:t>
            </a:r>
            <a:endParaRPr lang="en-US" altLang="ja-JP" smtClean="0"/>
          </a:p>
          <a:p>
            <a:r>
              <a:rPr lang="ja-JP" altLang="en-US" smtClean="0">
                <a:solidFill>
                  <a:srgbClr val="FF0000"/>
                </a:solidFill>
              </a:rPr>
              <a:t>ユーザーデータの保護</a:t>
            </a:r>
            <a:endParaRPr lang="en-US" altLang="ja-JP" smtClean="0">
              <a:solidFill>
                <a:srgbClr val="FF0000"/>
              </a:solidFill>
            </a:endParaRPr>
          </a:p>
          <a:p>
            <a:pPr lvl="1"/>
            <a:r>
              <a:rPr lang="ja-JP" altLang="en-US" smtClean="0"/>
              <a:t>如何なるシステムでもプライバシー保護は重要。</a:t>
            </a:r>
            <a:endParaRPr lang="en-US" altLang="ja-JP" smtClean="0"/>
          </a:p>
          <a:p>
            <a:pPr lvl="1"/>
            <a:r>
              <a:rPr lang="en-US" altLang="ja-JP" smtClean="0"/>
              <a:t> </a:t>
            </a:r>
            <a:r>
              <a:rPr lang="ja-JP" altLang="en-US" smtClean="0"/>
              <a:t>ミネソタ州の市民自由連盟（</a:t>
            </a:r>
            <a:r>
              <a:rPr lang="en-US" altLang="ja-JP" smtClean="0"/>
              <a:t>ACLU</a:t>
            </a:r>
            <a:r>
              <a:rPr lang="ja-JP" altLang="en-US" smtClean="0"/>
              <a:t>）の代表者は、</a:t>
            </a:r>
            <a:r>
              <a:rPr lang="en-US" altLang="ja-JP" smtClean="0"/>
              <a:t>MBUF</a:t>
            </a:r>
            <a:r>
              <a:rPr lang="ja-JP" altLang="en-US" smtClean="0"/>
              <a:t>を計算するために</a:t>
            </a:r>
            <a:r>
              <a:rPr lang="en-US" altLang="ja-JP" smtClean="0"/>
              <a:t>GPS</a:t>
            </a:r>
            <a:r>
              <a:rPr lang="ja-JP" altLang="en-US" smtClean="0"/>
              <a:t>情報の使用は違憲と判断されるべきであると主張。</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タイトル 5"/>
          <p:cNvSpPr>
            <a:spLocks noGrp="1"/>
          </p:cNvSpPr>
          <p:nvPr>
            <p:ph type="ctrTitle"/>
          </p:nvPr>
        </p:nvSpPr>
        <p:spPr>
          <a:xfrm>
            <a:off x="685800" y="2209800"/>
            <a:ext cx="7772400" cy="1470025"/>
          </a:xfrm>
        </p:spPr>
        <p:txBody>
          <a:bodyPr/>
          <a:lstStyle/>
          <a:p>
            <a:pPr marL="571500" indent="-571500">
              <a:buFont typeface="Wingdings" pitchFamily="2" charset="2"/>
              <a:buChar char="n"/>
              <a:defRPr/>
            </a:pPr>
            <a:r>
              <a:rPr lang="ja-JP" altLang="en-US" dirty="0" smtClean="0">
                <a:solidFill>
                  <a:schemeClr val="accent2">
                    <a:lumMod val="40000"/>
                    <a:lumOff val="60000"/>
                  </a:schemeClr>
                </a:solidFill>
              </a:rPr>
              <a:t>プロローグ</a:t>
            </a:r>
            <a:r>
              <a:rPr lang="en-US" altLang="ja-JP" sz="3600" dirty="0"/>
              <a:t/>
            </a:r>
            <a:br>
              <a:rPr lang="en-US" altLang="ja-JP" sz="3600" dirty="0"/>
            </a:br>
            <a:endParaRPr lang="ja-JP" altLang="en-US" sz="3600" dirty="0" smtClean="0"/>
          </a:p>
        </p:txBody>
      </p:sp>
      <p:sp>
        <p:nvSpPr>
          <p:cNvPr id="7" name="サブタイトル 6"/>
          <p:cNvSpPr>
            <a:spLocks noGrp="1"/>
          </p:cNvSpPr>
          <p:nvPr>
            <p:ph type="subTitle" idx="1"/>
          </p:nvPr>
        </p:nvSpPr>
        <p:spPr/>
        <p:txBody>
          <a:bodyPr/>
          <a:lstStyle/>
          <a:p>
            <a:pPr>
              <a:buFont typeface="Arial" pitchFamily="34" charset="0"/>
              <a:buNone/>
              <a:defRPr/>
            </a:pPr>
            <a:r>
              <a:rPr lang="ja-JP" altLang="en-US" dirty="0"/>
              <a:t>道路・通信・クルマの変化</a:t>
            </a:r>
            <a:r>
              <a:rPr lang="en-US" altLang="ja-JP" dirty="0"/>
              <a:t/>
            </a:r>
            <a:br>
              <a:rPr lang="en-US" altLang="ja-JP" dirty="0"/>
            </a:br>
            <a:r>
              <a:rPr lang="en-US" altLang="ja-JP" dirty="0" smtClean="0"/>
              <a:t>1960’ </a:t>
            </a:r>
            <a:r>
              <a:rPr lang="ja-JP" altLang="en-US" dirty="0" smtClean="0"/>
              <a:t>～　</a:t>
            </a:r>
            <a:r>
              <a:rPr lang="en-US" altLang="ja-JP" dirty="0" smtClean="0"/>
              <a:t>2010’</a:t>
            </a:r>
            <a:endParaRPr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0" y="0"/>
            <a:ext cx="9144000" cy="620713"/>
          </a:xfrm>
          <a:solidFill>
            <a:srgbClr val="002060"/>
          </a:solidFill>
        </p:spPr>
        <p:txBody>
          <a:bodyPr/>
          <a:lstStyle/>
          <a:p>
            <a:pPr eaLnBrk="1" hangingPunct="1">
              <a:defRPr/>
            </a:pPr>
            <a:r>
              <a:rPr lang="ja-JP" altLang="en-US" sz="2800" smtClean="0">
                <a:latin typeface="ＭＳ ゴシック" pitchFamily="49" charset="-128"/>
                <a:ea typeface="ＭＳ ゴシック" pitchFamily="49" charset="-128"/>
                <a:sym typeface="ＭＳ ゴシック" pitchFamily="49" charset="-128"/>
              </a:rPr>
              <a:t>対距離大型車課金の事例：ドイツ</a:t>
            </a:r>
          </a:p>
        </p:txBody>
      </p:sp>
      <p:sp>
        <p:nvSpPr>
          <p:cNvPr id="150531" name="コンテンツ プレースホルダー 1"/>
          <p:cNvSpPr>
            <a:spLocks noGrp="1"/>
          </p:cNvSpPr>
          <p:nvPr>
            <p:ph idx="1"/>
          </p:nvPr>
        </p:nvSpPr>
        <p:spPr>
          <a:xfrm>
            <a:off x="179388" y="803275"/>
            <a:ext cx="8785225" cy="5218113"/>
          </a:xfrm>
        </p:spPr>
        <p:txBody>
          <a:bodyPr/>
          <a:lstStyle/>
          <a:p>
            <a:endParaRPr lang="ja-JP" altLang="en-US" smtClean="0"/>
          </a:p>
        </p:txBody>
      </p:sp>
      <p:grpSp>
        <p:nvGrpSpPr>
          <p:cNvPr id="150532" name="Group 151"/>
          <p:cNvGrpSpPr>
            <a:grpSpLocks/>
          </p:cNvGrpSpPr>
          <p:nvPr/>
        </p:nvGrpSpPr>
        <p:grpSpPr bwMode="auto">
          <a:xfrm>
            <a:off x="107950" y="2432050"/>
            <a:ext cx="3816350" cy="4438650"/>
            <a:chOff x="39" y="1478"/>
            <a:chExt cx="2573" cy="3216"/>
          </a:xfrm>
        </p:grpSpPr>
        <p:pic>
          <p:nvPicPr>
            <p:cNvPr id="150550" name="Picture 152" descr="autobahn2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 y="1478"/>
              <a:ext cx="2573"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51" name="Group 153"/>
            <p:cNvGrpSpPr>
              <a:grpSpLocks/>
            </p:cNvGrpSpPr>
            <p:nvPr/>
          </p:nvGrpSpPr>
          <p:grpSpPr bwMode="auto">
            <a:xfrm>
              <a:off x="108" y="1541"/>
              <a:ext cx="778" cy="235"/>
              <a:chOff x="1010" y="1063"/>
              <a:chExt cx="778" cy="235"/>
            </a:xfrm>
          </p:grpSpPr>
          <p:sp>
            <p:nvSpPr>
              <p:cNvPr id="150552" name="Line 154"/>
              <p:cNvSpPr>
                <a:spLocks noChangeShapeType="1"/>
              </p:cNvSpPr>
              <p:nvPr/>
            </p:nvSpPr>
            <p:spPr bwMode="auto">
              <a:xfrm>
                <a:off x="1097" y="1294"/>
                <a:ext cx="35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prstClr val="black"/>
                  </a:solidFill>
                  <a:ea typeface="ＭＳ Ｐゴシック" charset="-128"/>
                </a:endParaRPr>
              </a:p>
            </p:txBody>
          </p:sp>
          <p:sp>
            <p:nvSpPr>
              <p:cNvPr id="150553" name="Text Box 155"/>
              <p:cNvSpPr txBox="1">
                <a:spLocks noChangeArrowheads="1"/>
              </p:cNvSpPr>
              <p:nvPr/>
            </p:nvSpPr>
            <p:spPr bwMode="auto">
              <a:xfrm>
                <a:off x="1010" y="1063"/>
                <a:ext cx="193"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smtClean="0">
                    <a:solidFill>
                      <a:srgbClr val="000000"/>
                    </a:solidFill>
                  </a:rPr>
                  <a:t>0</a:t>
                </a:r>
              </a:p>
            </p:txBody>
          </p:sp>
          <p:sp>
            <p:nvSpPr>
              <p:cNvPr id="150554" name="Text Box 156"/>
              <p:cNvSpPr txBox="1">
                <a:spLocks noChangeArrowheads="1"/>
              </p:cNvSpPr>
              <p:nvPr/>
            </p:nvSpPr>
            <p:spPr bwMode="auto">
              <a:xfrm>
                <a:off x="1345" y="1075"/>
                <a:ext cx="44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smtClean="0">
                    <a:solidFill>
                      <a:srgbClr val="000000"/>
                    </a:solidFill>
                  </a:rPr>
                  <a:t>100km</a:t>
                </a:r>
              </a:p>
            </p:txBody>
          </p:sp>
          <p:sp>
            <p:nvSpPr>
              <p:cNvPr id="150555" name="Line 157"/>
              <p:cNvSpPr>
                <a:spLocks noChangeShapeType="1"/>
              </p:cNvSpPr>
              <p:nvPr/>
            </p:nvSpPr>
            <p:spPr bwMode="auto">
              <a:xfrm>
                <a:off x="1101" y="1210"/>
                <a:ext cx="0" cy="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prstClr val="black"/>
                  </a:solidFill>
                  <a:ea typeface="ＭＳ Ｐゴシック" charset="-128"/>
                </a:endParaRPr>
              </a:p>
            </p:txBody>
          </p:sp>
          <p:sp>
            <p:nvSpPr>
              <p:cNvPr id="150556" name="Line 158"/>
              <p:cNvSpPr>
                <a:spLocks noChangeShapeType="1"/>
              </p:cNvSpPr>
              <p:nvPr/>
            </p:nvSpPr>
            <p:spPr bwMode="auto">
              <a:xfrm>
                <a:off x="1455" y="1215"/>
                <a:ext cx="0" cy="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prstClr val="black"/>
                  </a:solidFill>
                  <a:ea typeface="ＭＳ Ｐゴシック" charset="-128"/>
                </a:endParaRPr>
              </a:p>
            </p:txBody>
          </p:sp>
        </p:grpSp>
      </p:grpSp>
      <p:pic>
        <p:nvPicPr>
          <p:cNvPr id="150533" name="Picture 1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800" y="4652963"/>
            <a:ext cx="14239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1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4652963"/>
            <a:ext cx="14398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Rectangle 48"/>
          <p:cNvSpPr>
            <a:spLocks noChangeArrowheads="1"/>
          </p:cNvSpPr>
          <p:nvPr/>
        </p:nvSpPr>
        <p:spPr bwMode="auto">
          <a:xfrm>
            <a:off x="1187450" y="2492375"/>
            <a:ext cx="273685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ja-JP" altLang="en-GB" sz="1400" b="1" smtClean="0">
                <a:solidFill>
                  <a:srgbClr val="000000"/>
                </a:solidFill>
                <a:latin typeface="ＭＳ Ｐゴシック" charset="-128"/>
              </a:rPr>
              <a:t>課金対象道路（アウトバーン）</a:t>
            </a:r>
            <a:endParaRPr kumimoji="0" lang="ja-JP" altLang="en-US" sz="1400" b="1" smtClean="0">
              <a:solidFill>
                <a:srgbClr val="000000"/>
              </a:solidFill>
              <a:latin typeface="ＭＳ Ｐゴシック" charset="-128"/>
            </a:endParaRPr>
          </a:p>
        </p:txBody>
      </p:sp>
      <p:sp>
        <p:nvSpPr>
          <p:cNvPr id="150536" name="Rectangle 141"/>
          <p:cNvSpPr>
            <a:spLocks noChangeArrowheads="1"/>
          </p:cNvSpPr>
          <p:nvPr/>
        </p:nvSpPr>
        <p:spPr bwMode="auto">
          <a:xfrm>
            <a:off x="6516688" y="5797550"/>
            <a:ext cx="15811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ja-JP" altLang="en-GB" sz="1400" b="1" smtClean="0">
                <a:solidFill>
                  <a:srgbClr val="000000"/>
                </a:solidFill>
                <a:latin typeface="ＭＳ Ｐゴシック" charset="-128"/>
              </a:rPr>
              <a:t>■　車載器</a:t>
            </a:r>
            <a:endParaRPr kumimoji="0" lang="ja-JP" altLang="en-US" sz="1400" b="1" smtClean="0">
              <a:solidFill>
                <a:srgbClr val="000000"/>
              </a:solidFill>
              <a:latin typeface="ＭＳ Ｐゴシック" charset="-128"/>
            </a:endParaRPr>
          </a:p>
        </p:txBody>
      </p:sp>
      <p:sp>
        <p:nvSpPr>
          <p:cNvPr id="150537" name="Rectangle 146"/>
          <p:cNvSpPr>
            <a:spLocks noChangeArrowheads="1"/>
          </p:cNvSpPr>
          <p:nvPr/>
        </p:nvSpPr>
        <p:spPr bwMode="auto">
          <a:xfrm>
            <a:off x="4291013" y="6381750"/>
            <a:ext cx="14478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ja-JP" altLang="en-GB" sz="1400" b="1" smtClean="0">
                <a:solidFill>
                  <a:srgbClr val="000000"/>
                </a:solidFill>
                <a:latin typeface="ＭＳ Ｐゴシック" charset="-128"/>
              </a:rPr>
              <a:t>■　ターミナル</a:t>
            </a:r>
            <a:endParaRPr kumimoji="0" lang="ja-JP" altLang="en-US" sz="1400" b="1" smtClean="0">
              <a:solidFill>
                <a:srgbClr val="000000"/>
              </a:solidFill>
              <a:latin typeface="ＭＳ Ｐゴシック" charset="-128"/>
            </a:endParaRPr>
          </a:p>
        </p:txBody>
      </p:sp>
      <p:sp>
        <p:nvSpPr>
          <p:cNvPr id="150538" name="Rectangle 143"/>
          <p:cNvSpPr>
            <a:spLocks noChangeArrowheads="1"/>
          </p:cNvSpPr>
          <p:nvPr/>
        </p:nvSpPr>
        <p:spPr bwMode="auto">
          <a:xfrm>
            <a:off x="4241800" y="4222750"/>
            <a:ext cx="34559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GB" sz="1400" b="1" smtClean="0">
                <a:solidFill>
                  <a:srgbClr val="000000"/>
                </a:solidFill>
                <a:latin typeface="ＭＳ Ｐゴシック" charset="-128"/>
              </a:rPr>
              <a:t>■　コントロールゲート</a:t>
            </a:r>
            <a:r>
              <a:rPr lang="ja-JP" altLang="en-US" sz="1400" b="1" smtClean="0">
                <a:solidFill>
                  <a:srgbClr val="000000"/>
                </a:solidFill>
                <a:latin typeface="ＭＳ Ｐゴシック" charset="-128"/>
              </a:rPr>
              <a:t>（</a:t>
            </a:r>
            <a:r>
              <a:rPr lang="ja-JP" altLang="en-US" sz="1400" smtClean="0">
                <a:solidFill>
                  <a:srgbClr val="000000"/>
                </a:solidFill>
                <a:latin typeface="ＭＳ Ｐゴシック" charset="-128"/>
              </a:rPr>
              <a:t>確認と取締り）</a:t>
            </a:r>
            <a:endParaRPr kumimoji="0" lang="ja-JP" altLang="en-US" sz="1400" b="1" smtClean="0">
              <a:solidFill>
                <a:srgbClr val="000000"/>
              </a:solidFill>
              <a:latin typeface="ＭＳ Ｐゴシック" charset="-128"/>
            </a:endParaRPr>
          </a:p>
        </p:txBody>
      </p:sp>
      <p:sp>
        <p:nvSpPr>
          <p:cNvPr id="150539" name="AutoShape 44"/>
          <p:cNvSpPr>
            <a:spLocks noChangeArrowheads="1"/>
          </p:cNvSpPr>
          <p:nvPr/>
        </p:nvSpPr>
        <p:spPr bwMode="auto">
          <a:xfrm>
            <a:off x="147638" y="803275"/>
            <a:ext cx="8856662" cy="1512888"/>
          </a:xfrm>
          <a:prstGeom prst="roundRect">
            <a:avLst>
              <a:gd name="adj" fmla="val 16667"/>
            </a:avLst>
          </a:prstGeom>
          <a:solidFill>
            <a:srgbClr val="FFFFFF"/>
          </a:solidFill>
          <a:ln w="19050">
            <a:solidFill>
              <a:schemeClr val="tx1"/>
            </a:solidFill>
            <a:round/>
            <a:headEnd/>
            <a:tailEnd/>
          </a:ln>
        </p:spPr>
        <p:txBody>
          <a:bodyPr anchor="ctr"/>
          <a:lstStyle>
            <a:lvl1pPr marL="180975" indent="-180975"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300"/>
              </a:spcBef>
            </a:pPr>
            <a:r>
              <a:rPr lang="en-US" altLang="ja-JP" sz="1400" smtClean="0">
                <a:solidFill>
                  <a:srgbClr val="000000"/>
                </a:solidFill>
                <a:latin typeface="ＭＳ Ｐゴシック" charset="-128"/>
              </a:rPr>
              <a:t>○1980</a:t>
            </a:r>
            <a:r>
              <a:rPr lang="ja-JP" altLang="en-US" sz="1400" smtClean="0">
                <a:solidFill>
                  <a:srgbClr val="000000"/>
                </a:solidFill>
                <a:latin typeface="ＭＳ Ｐゴシック" charset="-128"/>
              </a:rPr>
              <a:t>年代末から対距離課金の実施を検討</a:t>
            </a:r>
            <a:endParaRPr lang="en-US" altLang="ja-JP" sz="1400" smtClean="0">
              <a:solidFill>
                <a:srgbClr val="000000"/>
              </a:solidFill>
              <a:latin typeface="ＭＳ Ｐゴシック" charset="-128"/>
            </a:endParaRPr>
          </a:p>
          <a:p>
            <a:pPr eaLnBrk="1" hangingPunct="1">
              <a:spcBef>
                <a:spcPts val="300"/>
              </a:spcBef>
            </a:pPr>
            <a:r>
              <a:rPr lang="en-US" altLang="ja-JP" sz="1400" smtClean="0">
                <a:solidFill>
                  <a:srgbClr val="000000"/>
                </a:solidFill>
                <a:latin typeface="ＭＳ Ｐゴシック" charset="-128"/>
              </a:rPr>
              <a:t>○1995</a:t>
            </a:r>
            <a:r>
              <a:rPr lang="ja-JP" altLang="en-US" sz="1400" smtClean="0">
                <a:solidFill>
                  <a:srgbClr val="000000"/>
                </a:solidFill>
                <a:latin typeface="ＭＳ Ｐゴシック" charset="-128"/>
              </a:rPr>
              <a:t>年、固定年費用課金（ビニェット方式）に基づく大型車課金制度が開始</a:t>
            </a:r>
          </a:p>
          <a:p>
            <a:pPr eaLnBrk="1" hangingPunct="1">
              <a:spcBef>
                <a:spcPts val="300"/>
              </a:spcBef>
            </a:pPr>
            <a:r>
              <a:rPr lang="ja-JP" altLang="en-US" sz="1400" smtClean="0">
                <a:solidFill>
                  <a:srgbClr val="000000"/>
                </a:solidFill>
                <a:latin typeface="ＭＳ Ｐゴシック" charset="-128"/>
              </a:rPr>
              <a:t>○</a:t>
            </a:r>
            <a:r>
              <a:rPr lang="en-US" altLang="ja-JP" sz="1400" smtClean="0">
                <a:solidFill>
                  <a:srgbClr val="000000"/>
                </a:solidFill>
                <a:latin typeface="ＭＳ Ｐゴシック" charset="-128"/>
              </a:rPr>
              <a:t>2005</a:t>
            </a:r>
            <a:r>
              <a:rPr lang="ja-JP" altLang="en-US" sz="1400" smtClean="0">
                <a:solidFill>
                  <a:srgbClr val="000000"/>
                </a:solidFill>
                <a:latin typeface="ＭＳ Ｐゴシック" charset="-128"/>
              </a:rPr>
              <a:t>年</a:t>
            </a:r>
            <a:r>
              <a:rPr lang="en-US" altLang="ja-JP" sz="1400" smtClean="0">
                <a:solidFill>
                  <a:srgbClr val="000000"/>
                </a:solidFill>
                <a:latin typeface="ＭＳ Ｐゴシック" charset="-128"/>
              </a:rPr>
              <a:t>1</a:t>
            </a:r>
            <a:r>
              <a:rPr lang="ja-JP" altLang="en-US" sz="1400" smtClean="0">
                <a:solidFill>
                  <a:srgbClr val="000000"/>
                </a:solidFill>
                <a:latin typeface="ＭＳ Ｐゴシック" charset="-128"/>
              </a:rPr>
              <a:t>月から、 </a:t>
            </a:r>
            <a:r>
              <a:rPr lang="en-US" altLang="ja-JP" sz="1400" smtClean="0">
                <a:solidFill>
                  <a:srgbClr val="000000"/>
                </a:solidFill>
                <a:latin typeface="ＭＳ Ｐゴシック" charset="-128"/>
              </a:rPr>
              <a:t>EC</a:t>
            </a:r>
            <a:r>
              <a:rPr lang="ja-JP" altLang="en-US" sz="1400" smtClean="0">
                <a:solidFill>
                  <a:srgbClr val="000000"/>
                </a:solidFill>
                <a:latin typeface="ＭＳ Ｐゴシック" charset="-128"/>
              </a:rPr>
              <a:t>指令および「対距離課金法」に基づき、アウトバーンと一部の連邦道路に大型車課金</a:t>
            </a:r>
            <a:endParaRPr lang="en-US" altLang="ja-JP" sz="1400" smtClean="0">
              <a:solidFill>
                <a:srgbClr val="000000"/>
              </a:solidFill>
              <a:latin typeface="ＭＳ Ｐゴシック" charset="-128"/>
            </a:endParaRPr>
          </a:p>
          <a:p>
            <a:pPr eaLnBrk="1" hangingPunct="1">
              <a:spcBef>
                <a:spcPts val="300"/>
              </a:spcBef>
            </a:pPr>
            <a:r>
              <a:rPr lang="ja-JP" altLang="ja-JP" sz="1400" smtClean="0">
                <a:solidFill>
                  <a:srgbClr val="000000"/>
                </a:solidFill>
                <a:latin typeface="ＭＳ Ｐゴシック" charset="-128"/>
              </a:rPr>
              <a:t>　</a:t>
            </a:r>
            <a:r>
              <a:rPr lang="ja-JP" altLang="en-US" sz="1400" smtClean="0">
                <a:solidFill>
                  <a:srgbClr val="000000"/>
                </a:solidFill>
                <a:latin typeface="ＭＳ Ｐゴシック" charset="-128"/>
              </a:rPr>
              <a:t>総重量</a:t>
            </a:r>
            <a:r>
              <a:rPr lang="en-US" altLang="ja-JP" sz="1400" smtClean="0">
                <a:solidFill>
                  <a:srgbClr val="000000"/>
                </a:solidFill>
                <a:latin typeface="ＭＳ Ｐゴシック" charset="-128"/>
              </a:rPr>
              <a:t>12t</a:t>
            </a:r>
            <a:r>
              <a:rPr lang="ja-JP" altLang="en-US" sz="1400" smtClean="0">
                <a:solidFill>
                  <a:srgbClr val="000000"/>
                </a:solidFill>
                <a:latin typeface="ＭＳ Ｐゴシック" charset="-128"/>
              </a:rPr>
              <a:t>以上の貨物車を対象にして、</a:t>
            </a:r>
            <a:r>
              <a:rPr lang="en-US" altLang="ja-JP" sz="1400" smtClean="0">
                <a:solidFill>
                  <a:srgbClr val="000000"/>
                </a:solidFill>
                <a:latin typeface="ＭＳ Ｐゴシック" charset="-128"/>
              </a:rPr>
              <a:t>GPS</a:t>
            </a:r>
            <a:r>
              <a:rPr lang="ja-JP" altLang="en-US" sz="1400" smtClean="0">
                <a:solidFill>
                  <a:srgbClr val="000000"/>
                </a:solidFill>
                <a:latin typeface="ＭＳ Ｐゴシック" charset="-128"/>
              </a:rPr>
              <a:t>により走行経路を把握し、</a:t>
            </a:r>
            <a:r>
              <a:rPr lang="en-US" altLang="ja-JP" sz="1400" smtClean="0">
                <a:solidFill>
                  <a:srgbClr val="000000"/>
                </a:solidFill>
                <a:latin typeface="ＭＳ Ｐゴシック" charset="-128"/>
              </a:rPr>
              <a:t>DSRC</a:t>
            </a:r>
            <a:r>
              <a:rPr lang="ja-JP" altLang="en-US" sz="1400" smtClean="0">
                <a:solidFill>
                  <a:srgbClr val="000000"/>
                </a:solidFill>
                <a:latin typeface="ＭＳ Ｐゴシック" charset="-128"/>
              </a:rPr>
              <a:t>によって確認と取締りを行う。</a:t>
            </a:r>
            <a:endParaRPr lang="en-US" altLang="ja-JP" sz="1400" smtClean="0">
              <a:solidFill>
                <a:srgbClr val="000000"/>
              </a:solidFill>
              <a:latin typeface="ＭＳ Ｐゴシック" charset="-128"/>
            </a:endParaRPr>
          </a:p>
          <a:p>
            <a:pPr eaLnBrk="1" hangingPunct="1">
              <a:spcBef>
                <a:spcPts val="300"/>
              </a:spcBef>
            </a:pPr>
            <a:r>
              <a:rPr lang="ja-JP" altLang="ja-JP" sz="1400" smtClean="0">
                <a:solidFill>
                  <a:srgbClr val="000000"/>
                </a:solidFill>
                <a:latin typeface="ＭＳ Ｐゴシック" charset="-128"/>
              </a:rPr>
              <a:t>　</a:t>
            </a:r>
            <a:r>
              <a:rPr lang="ja-JP" altLang="en-US" sz="1400" smtClean="0">
                <a:solidFill>
                  <a:srgbClr val="000000"/>
                </a:solidFill>
                <a:latin typeface="ＭＳ Ｐゴシック" charset="-128"/>
              </a:rPr>
              <a:t>課金額は車軸数と排出性能によって差別化（</a:t>
            </a:r>
            <a:r>
              <a:rPr lang="en-US" altLang="ja-JP" sz="1400" smtClean="0">
                <a:solidFill>
                  <a:srgbClr val="000000"/>
                </a:solidFill>
                <a:latin typeface="ＭＳ Ｐゴシック" charset="-128"/>
              </a:rPr>
              <a:t>0.140</a:t>
            </a:r>
            <a:r>
              <a:rPr lang="ja-JP" altLang="en-US" sz="1400" smtClean="0">
                <a:solidFill>
                  <a:srgbClr val="000000"/>
                </a:solidFill>
                <a:latin typeface="ＭＳ Ｐゴシック" charset="-128"/>
              </a:rPr>
              <a:t>～</a:t>
            </a:r>
            <a:r>
              <a:rPr lang="en-US" altLang="ja-JP" sz="1400" smtClean="0">
                <a:solidFill>
                  <a:srgbClr val="000000"/>
                </a:solidFill>
                <a:latin typeface="ＭＳ Ｐゴシック" charset="-128"/>
              </a:rPr>
              <a:t>0.287</a:t>
            </a:r>
            <a:r>
              <a:rPr lang="ja-JP" altLang="en-US" sz="1400" smtClean="0">
                <a:solidFill>
                  <a:srgbClr val="000000"/>
                </a:solidFill>
                <a:latin typeface="ＭＳ Ｐゴシック" charset="-128"/>
              </a:rPr>
              <a:t>ユーロ</a:t>
            </a:r>
            <a:r>
              <a:rPr lang="en-US" altLang="ja-JP" sz="1400" smtClean="0">
                <a:solidFill>
                  <a:srgbClr val="000000"/>
                </a:solidFill>
                <a:latin typeface="ＭＳ Ｐゴシック" charset="-128"/>
              </a:rPr>
              <a:t>/km</a:t>
            </a:r>
            <a:r>
              <a:rPr lang="ja-JP" altLang="en-US" sz="1400" smtClean="0">
                <a:solidFill>
                  <a:srgbClr val="000000"/>
                </a:solidFill>
                <a:latin typeface="ＭＳ Ｐゴシック" charset="-128"/>
              </a:rPr>
              <a:t>）</a:t>
            </a:r>
            <a:endParaRPr lang="en-US" altLang="ja-JP" sz="1400" smtClean="0">
              <a:solidFill>
                <a:srgbClr val="000000"/>
              </a:solidFill>
              <a:latin typeface="ＭＳ Ｐゴシック" charset="-128"/>
            </a:endParaRPr>
          </a:p>
          <a:p>
            <a:pPr eaLnBrk="1" hangingPunct="1">
              <a:spcBef>
                <a:spcPts val="300"/>
              </a:spcBef>
            </a:pPr>
            <a:r>
              <a:rPr lang="ja-JP" altLang="en-US" sz="1400" smtClean="0">
                <a:solidFill>
                  <a:srgbClr val="000000"/>
                </a:solidFill>
                <a:latin typeface="ＭＳ Ｐゴシック" charset="-128"/>
              </a:rPr>
              <a:t>○</a:t>
            </a:r>
            <a:r>
              <a:rPr lang="en-US" altLang="ja-JP" sz="1400" smtClean="0">
                <a:solidFill>
                  <a:srgbClr val="000000"/>
                </a:solidFill>
                <a:latin typeface="ＭＳ Ｐゴシック" charset="-128"/>
              </a:rPr>
              <a:t>2011</a:t>
            </a:r>
            <a:r>
              <a:rPr lang="ja-JP" altLang="en-US" sz="1400" smtClean="0">
                <a:solidFill>
                  <a:srgbClr val="000000"/>
                </a:solidFill>
                <a:latin typeface="ＭＳ Ｐゴシック" charset="-128"/>
              </a:rPr>
              <a:t>年</a:t>
            </a:r>
            <a:r>
              <a:rPr lang="en-US" altLang="ja-JP" sz="1400" smtClean="0">
                <a:solidFill>
                  <a:srgbClr val="000000"/>
                </a:solidFill>
                <a:latin typeface="ＭＳ Ｐゴシック" charset="-128"/>
              </a:rPr>
              <a:t>6</a:t>
            </a:r>
            <a:r>
              <a:rPr lang="ja-JP" altLang="en-US" sz="1400" smtClean="0">
                <a:solidFill>
                  <a:srgbClr val="000000"/>
                </a:solidFill>
                <a:latin typeface="ＭＳ Ｐゴシック" charset="-128"/>
              </a:rPr>
              <a:t>月には法改正によって一定の要件を満たす連邦道も今後課金対象</a:t>
            </a:r>
          </a:p>
        </p:txBody>
      </p:sp>
      <p:sp>
        <p:nvSpPr>
          <p:cNvPr id="150540" name="正方形/長方形 1"/>
          <p:cNvSpPr>
            <a:spLocks noChangeArrowheads="1"/>
          </p:cNvSpPr>
          <p:nvPr/>
        </p:nvSpPr>
        <p:spPr bwMode="auto">
          <a:xfrm>
            <a:off x="6516688" y="6308725"/>
            <a:ext cx="2519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smtClean="0">
                <a:solidFill>
                  <a:srgbClr val="000000"/>
                </a:solidFill>
                <a:latin typeface="ＭＳ Ｐゴシック" charset="-128"/>
              </a:rPr>
              <a:t>2011</a:t>
            </a:r>
            <a:r>
              <a:rPr lang="ja-JP" altLang="en-US" sz="1200" smtClean="0">
                <a:solidFill>
                  <a:srgbClr val="000000"/>
                </a:solidFill>
                <a:latin typeface="ＭＳ Ｐゴシック" charset="-128"/>
              </a:rPr>
              <a:t>年</a:t>
            </a:r>
            <a:r>
              <a:rPr lang="en-US" altLang="ja-JP" sz="1200" smtClean="0">
                <a:solidFill>
                  <a:srgbClr val="000000"/>
                </a:solidFill>
                <a:latin typeface="ＭＳ Ｐゴシック" charset="-128"/>
              </a:rPr>
              <a:t>9</a:t>
            </a:r>
            <a:r>
              <a:rPr lang="ja-JP" altLang="en-US" sz="1200" smtClean="0">
                <a:solidFill>
                  <a:srgbClr val="000000"/>
                </a:solidFill>
                <a:latin typeface="ＭＳ Ｐゴシック" charset="-128"/>
              </a:rPr>
              <a:t>月からドイツの車載機がオーストリアの課金徴収にも対応</a:t>
            </a:r>
            <a:endParaRPr lang="ja-JP" altLang="en-US" sz="1200" smtClean="0">
              <a:solidFill>
                <a:srgbClr val="000000"/>
              </a:solidFill>
              <a:latin typeface="Calibri" pitchFamily="34" charset="0"/>
            </a:endParaRPr>
          </a:p>
        </p:txBody>
      </p:sp>
      <p:sp>
        <p:nvSpPr>
          <p:cNvPr id="150541" name="テキスト ボックス 27"/>
          <p:cNvSpPr txBox="1">
            <a:spLocks noChangeArrowheads="1"/>
          </p:cNvSpPr>
          <p:nvPr/>
        </p:nvSpPr>
        <p:spPr bwMode="auto">
          <a:xfrm>
            <a:off x="8675688" y="6581775"/>
            <a:ext cx="449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95CB64BC-74FF-4891-9FFA-278218BFC780}" type="slidenum">
              <a:rPr lang="ja-JP" altLang="en-US" sz="1200" smtClean="0">
                <a:solidFill>
                  <a:srgbClr val="000000"/>
                </a:solidFill>
                <a:latin typeface="Calibri" pitchFamily="34" charset="0"/>
              </a:rPr>
              <a:pPr algn="r" eaLnBrk="1" hangingPunct="1"/>
              <a:t>40</a:t>
            </a:fld>
            <a:endParaRPr lang="ja-JP" altLang="en-US" sz="1200" smtClean="0">
              <a:solidFill>
                <a:srgbClr val="000000"/>
              </a:solidFill>
              <a:latin typeface="Calibri" pitchFamily="34" charset="0"/>
            </a:endParaRPr>
          </a:p>
        </p:txBody>
      </p:sp>
      <p:grpSp>
        <p:nvGrpSpPr>
          <p:cNvPr id="150542" name="図形グループ 34"/>
          <p:cNvGrpSpPr>
            <a:grpSpLocks/>
          </p:cNvGrpSpPr>
          <p:nvPr/>
        </p:nvGrpSpPr>
        <p:grpSpPr bwMode="auto">
          <a:xfrm>
            <a:off x="4241800" y="2536825"/>
            <a:ext cx="3636963" cy="1916113"/>
            <a:chOff x="0" y="1628800"/>
            <a:chExt cx="4499992" cy="2371577"/>
          </a:xfrm>
        </p:grpSpPr>
        <p:pic>
          <p:nvPicPr>
            <p:cNvPr id="150548" name="図 35" descr="IMA_571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28800"/>
              <a:ext cx="4499992" cy="208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9" name="正方形/長方形 36"/>
            <p:cNvSpPr>
              <a:spLocks noChangeArrowheads="1"/>
            </p:cNvSpPr>
            <p:nvPr/>
          </p:nvSpPr>
          <p:spPr bwMode="auto">
            <a:xfrm>
              <a:off x="3913404" y="3429000"/>
              <a:ext cx="505267" cy="5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b="1" smtClean="0">
                  <a:solidFill>
                    <a:srgbClr val="FFFFFF"/>
                  </a:solidFill>
                  <a:latin typeface="ＭＳ ゴシック" pitchFamily="49" charset="-128"/>
                  <a:ea typeface="ＭＳ ゴシック" pitchFamily="49" charset="-128"/>
                </a:rPr>
                <a:t> ©ppps</a:t>
              </a:r>
              <a:endParaRPr lang="ja-JP" altLang="en-US" smtClean="0">
                <a:solidFill>
                  <a:srgbClr val="FFFFFF"/>
                </a:solidFill>
                <a:latin typeface="ＭＳ ゴシック" pitchFamily="49" charset="-128"/>
                <a:ea typeface="ＭＳ ゴシック" pitchFamily="49" charset="-128"/>
              </a:endParaRPr>
            </a:p>
          </p:txBody>
        </p:sp>
      </p:grpSp>
      <p:sp>
        <p:nvSpPr>
          <p:cNvPr id="150543" name="Rectangle 43"/>
          <p:cNvSpPr>
            <a:spLocks noChangeArrowheads="1"/>
          </p:cNvSpPr>
          <p:nvPr/>
        </p:nvSpPr>
        <p:spPr bwMode="auto">
          <a:xfrm>
            <a:off x="7553325" y="5772150"/>
            <a:ext cx="1592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b="1" smtClean="0">
                <a:solidFill>
                  <a:srgbClr val="000000"/>
                </a:solidFill>
                <a:latin typeface="ＭＳ ゴシック" pitchFamily="49" charset="-128"/>
                <a:ea typeface="ＭＳ ゴシック" pitchFamily="49" charset="-128"/>
              </a:rPr>
              <a:t>写真撮影：</a:t>
            </a:r>
            <a:endParaRPr lang="en-US" altLang="ja-JP" sz="1000" b="1" smtClean="0">
              <a:solidFill>
                <a:srgbClr val="000000"/>
              </a:solidFill>
              <a:latin typeface="ＭＳ ゴシック" pitchFamily="49" charset="-128"/>
              <a:ea typeface="ＭＳ ゴシック" pitchFamily="49" charset="-128"/>
            </a:endParaRPr>
          </a:p>
          <a:p>
            <a:pPr eaLnBrk="1" hangingPunct="1"/>
            <a:r>
              <a:rPr lang="ja-JP" altLang="en-US" sz="1000" b="1" smtClean="0">
                <a:solidFill>
                  <a:srgbClr val="000000"/>
                </a:solidFill>
                <a:latin typeface="ＭＳ ゴシック" pitchFamily="49" charset="-128"/>
                <a:ea typeface="ＭＳ ゴシック" pitchFamily="49" charset="-128"/>
              </a:rPr>
              <a:t>（株）公共計画研究所</a:t>
            </a:r>
            <a:endParaRPr kumimoji="0" lang="ja-JP" altLang="en-US" sz="1000" b="1" smtClean="0">
              <a:solidFill>
                <a:srgbClr val="000000"/>
              </a:solidFill>
              <a:latin typeface="ＭＳ ゴシック" pitchFamily="49" charset="-128"/>
              <a:ea typeface="ＭＳ ゴシック" pitchFamily="49" charset="-128"/>
            </a:endParaRPr>
          </a:p>
        </p:txBody>
      </p:sp>
      <p:grpSp>
        <p:nvGrpSpPr>
          <p:cNvPr id="150544" name="図形グループ 39"/>
          <p:cNvGrpSpPr>
            <a:grpSpLocks/>
          </p:cNvGrpSpPr>
          <p:nvPr/>
        </p:nvGrpSpPr>
        <p:grpSpPr bwMode="auto">
          <a:xfrm>
            <a:off x="6559550" y="4918075"/>
            <a:ext cx="2505075" cy="1031875"/>
            <a:chOff x="0" y="2820212"/>
            <a:chExt cx="2843808" cy="1169922"/>
          </a:xfrm>
        </p:grpSpPr>
        <p:pic>
          <p:nvPicPr>
            <p:cNvPr id="150546" name="図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820212"/>
              <a:ext cx="2843808" cy="96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7" name="正方形/長方形 41"/>
            <p:cNvSpPr>
              <a:spLocks noChangeArrowheads="1"/>
            </p:cNvSpPr>
            <p:nvPr/>
          </p:nvSpPr>
          <p:spPr bwMode="auto">
            <a:xfrm>
              <a:off x="2180408" y="3501008"/>
              <a:ext cx="595034" cy="48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smtClean="0">
                  <a:solidFill>
                    <a:srgbClr val="FFFFFF"/>
                  </a:solidFill>
                  <a:latin typeface="ＭＳ ゴシック" pitchFamily="49" charset="-128"/>
                  <a:ea typeface="ＭＳ ゴシック" pitchFamily="49" charset="-128"/>
                </a:rPr>
                <a:t> </a:t>
              </a:r>
              <a:r>
                <a:rPr lang="en-US" altLang="ja-JP" sz="1000" b="1" smtClean="0">
                  <a:solidFill>
                    <a:srgbClr val="FFFFFF"/>
                  </a:solidFill>
                  <a:latin typeface="ＭＳ ゴシック" pitchFamily="49" charset="-128"/>
                  <a:ea typeface="ＭＳ ゴシック" pitchFamily="49" charset="-128"/>
                </a:rPr>
                <a:t>©ppps</a:t>
              </a:r>
              <a:endParaRPr lang="ja-JP" altLang="en-US" sz="1000" smtClean="0">
                <a:solidFill>
                  <a:srgbClr val="FFFFFF"/>
                </a:solidFill>
                <a:latin typeface="ＭＳ ゴシック" pitchFamily="49" charset="-128"/>
                <a:ea typeface="ＭＳ ゴシック" pitchFamily="49" charset="-128"/>
              </a:endParaRPr>
            </a:p>
          </p:txBody>
        </p:sp>
      </p:grpSp>
      <p:sp>
        <p:nvSpPr>
          <p:cNvPr id="150545" name="Rectangle 43"/>
          <p:cNvSpPr>
            <a:spLocks noChangeArrowheads="1"/>
          </p:cNvSpPr>
          <p:nvPr/>
        </p:nvSpPr>
        <p:spPr bwMode="auto">
          <a:xfrm>
            <a:off x="7300913" y="4222750"/>
            <a:ext cx="1592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b="1" smtClean="0">
                <a:solidFill>
                  <a:srgbClr val="000000"/>
                </a:solidFill>
                <a:latin typeface="ＭＳ ゴシック" pitchFamily="49" charset="-128"/>
                <a:ea typeface="ＭＳ ゴシック" pitchFamily="49" charset="-128"/>
              </a:rPr>
              <a:t>写真撮影：</a:t>
            </a:r>
            <a:endParaRPr lang="en-US" altLang="ja-JP" sz="1000" b="1" smtClean="0">
              <a:solidFill>
                <a:srgbClr val="000000"/>
              </a:solidFill>
              <a:latin typeface="ＭＳ ゴシック" pitchFamily="49" charset="-128"/>
              <a:ea typeface="ＭＳ ゴシック" pitchFamily="49" charset="-128"/>
            </a:endParaRPr>
          </a:p>
          <a:p>
            <a:pPr eaLnBrk="1" hangingPunct="1"/>
            <a:r>
              <a:rPr lang="ja-JP" altLang="en-US" sz="1000" b="1" smtClean="0">
                <a:solidFill>
                  <a:srgbClr val="000000"/>
                </a:solidFill>
                <a:latin typeface="ＭＳ ゴシック" pitchFamily="49" charset="-128"/>
                <a:ea typeface="ＭＳ ゴシック" pitchFamily="49" charset="-128"/>
              </a:rPr>
              <a:t>（株）公共計画研究所</a:t>
            </a:r>
            <a:endParaRPr kumimoji="0" lang="ja-JP" altLang="en-US" sz="1000" b="1" smtClean="0">
              <a:solidFill>
                <a:srgbClr val="00000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421376033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1250950" y="825500"/>
            <a:ext cx="7289800" cy="1190625"/>
          </a:xfrm>
          <a:prstGeom prst="rect">
            <a:avLst/>
          </a:prstGeom>
          <a:solidFill>
            <a:srgbClr val="CC00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algn="l" eaLnBrk="1" hangingPunct="1">
              <a:lnSpc>
                <a:spcPct val="100000"/>
              </a:lnSpc>
              <a:spcBef>
                <a:spcPct val="0"/>
              </a:spcBef>
            </a:pPr>
            <a:r>
              <a:rPr kumimoji="0" lang="ja-JP" altLang="en-US" sz="3600" b="1">
                <a:solidFill>
                  <a:schemeClr val="bg1"/>
                </a:solidFill>
              </a:rPr>
              <a:t>乗り入れ課金に近い効果を持つが、</a:t>
            </a:r>
          </a:p>
          <a:p>
            <a:pPr algn="l" eaLnBrk="1" hangingPunct="1">
              <a:lnSpc>
                <a:spcPct val="100000"/>
              </a:lnSpc>
              <a:spcBef>
                <a:spcPct val="0"/>
              </a:spcBef>
            </a:pPr>
            <a:r>
              <a:rPr kumimoji="0" lang="ja-JP" altLang="en-US" sz="3600" b="1">
                <a:solidFill>
                  <a:schemeClr val="bg1"/>
                </a:solidFill>
              </a:rPr>
              <a:t>より受容性の高い代替案が必要</a:t>
            </a:r>
          </a:p>
        </p:txBody>
      </p:sp>
      <p:sp>
        <p:nvSpPr>
          <p:cNvPr id="6147" name="AutoShape 6"/>
          <p:cNvSpPr>
            <a:spLocks noChangeArrowheads="1"/>
          </p:cNvSpPr>
          <p:nvPr/>
        </p:nvSpPr>
        <p:spPr bwMode="auto">
          <a:xfrm>
            <a:off x="3995738" y="2349500"/>
            <a:ext cx="1511300" cy="1223963"/>
          </a:xfrm>
          <a:prstGeom prst="downArrow">
            <a:avLst>
              <a:gd name="adj1" fmla="val 50000"/>
              <a:gd name="adj2" fmla="val 25000"/>
            </a:avLst>
          </a:prstGeom>
          <a:gradFill rotWithShape="1">
            <a:gsLst>
              <a:gs pos="0">
                <a:srgbClr val="A7BCF7"/>
              </a:gs>
              <a:gs pos="100000">
                <a:srgbClr val="4D577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6148" name="AutoShape 7"/>
          <p:cNvSpPr>
            <a:spLocks noChangeArrowheads="1"/>
          </p:cNvSpPr>
          <p:nvPr/>
        </p:nvSpPr>
        <p:spPr bwMode="auto">
          <a:xfrm>
            <a:off x="1333500" y="3933825"/>
            <a:ext cx="6983413" cy="2393950"/>
          </a:xfrm>
          <a:prstGeom prst="star16">
            <a:avLst>
              <a:gd name="adj" fmla="val 37500"/>
            </a:avLst>
          </a:prstGeom>
          <a:solidFill>
            <a:srgbClr val="990033"/>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lnSpc>
                <a:spcPct val="100000"/>
              </a:lnSpc>
              <a:spcBef>
                <a:spcPct val="0"/>
              </a:spcBef>
            </a:pPr>
            <a:r>
              <a:rPr kumimoji="0" lang="ja-JP" altLang="en-US" sz="4000" b="1">
                <a:solidFill>
                  <a:schemeClr val="bg1"/>
                </a:solidFill>
              </a:rPr>
              <a:t>駐車デポジットシステム（</a:t>
            </a:r>
            <a:r>
              <a:rPr kumimoji="0" lang="en-US" altLang="ja-JP" sz="4000" b="1">
                <a:solidFill>
                  <a:schemeClr val="bg1"/>
                </a:solidFill>
              </a:rPr>
              <a:t>PDS</a:t>
            </a:r>
            <a:r>
              <a:rPr kumimoji="0" lang="ja-JP" altLang="en-US" sz="4000" b="1">
                <a:solidFill>
                  <a:schemeClr val="bg1"/>
                </a:solidFill>
              </a:rPr>
              <a:t>）</a:t>
            </a:r>
          </a:p>
        </p:txBody>
      </p:sp>
      <p:sp>
        <p:nvSpPr>
          <p:cNvPr id="2" name="正方形/長方形 1"/>
          <p:cNvSpPr/>
          <p:nvPr/>
        </p:nvSpPr>
        <p:spPr>
          <a:xfrm>
            <a:off x="6012160" y="6327775"/>
            <a:ext cx="2808312" cy="4135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名古屋大学　森川研究室</a:t>
            </a:r>
            <a:endParaRPr kumimoji="1" lang="ja-JP" altLang="en-US" dirty="0"/>
          </a:p>
        </p:txBody>
      </p:sp>
    </p:spTree>
    <p:extLst>
      <p:ext uri="{BB962C8B-B14F-4D97-AF65-F5344CB8AC3E}">
        <p14:creationId xmlns:p14="http://schemas.microsoft.com/office/powerpoint/2010/main" val="3249938890"/>
      </p:ext>
    </p:extLst>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987675" y="188913"/>
            <a:ext cx="3313113" cy="719137"/>
          </a:xfrm>
          <a:solidFill>
            <a:srgbClr val="FFCCFF"/>
          </a:solidFill>
          <a:effectLst>
            <a:outerShdw dist="107763" dir="2700000" algn="ctr" rotWithShape="0">
              <a:schemeClr val="bg2">
                <a:alpha val="50000"/>
              </a:schemeClr>
            </a:outerShdw>
          </a:effectLst>
        </p:spPr>
        <p:txBody>
          <a:bodyPr/>
          <a:lstStyle/>
          <a:p>
            <a:pPr eaLnBrk="1" hangingPunct="1"/>
            <a:r>
              <a:rPr lang="en-US" altLang="ja-JP" sz="4000" smtClean="0">
                <a:latin typeface="Arial Black" pitchFamily="34" charset="0"/>
                <a:ea typeface="HGP創英角ｺﾞｼｯｸUB" pitchFamily="50" charset="-128"/>
              </a:rPr>
              <a:t>PDS</a:t>
            </a:r>
            <a:r>
              <a:rPr lang="ja-JP" altLang="en-US" sz="4000" smtClean="0">
                <a:latin typeface="Arial Black" pitchFamily="34" charset="0"/>
                <a:ea typeface="HGP創英角ｺﾞｼｯｸUB" pitchFamily="50" charset="-128"/>
              </a:rPr>
              <a:t>の仕組み</a:t>
            </a:r>
          </a:p>
        </p:txBody>
      </p:sp>
      <p:pic>
        <p:nvPicPr>
          <p:cNvPr id="7171" name="Picture 3" descr="駐車デポジット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412875"/>
            <a:ext cx="57912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1106488" y="5016500"/>
            <a:ext cx="3330575" cy="8636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algn="l" eaLnBrk="1" hangingPunct="1">
              <a:lnSpc>
                <a:spcPct val="100000"/>
              </a:lnSpc>
            </a:pPr>
            <a:r>
              <a:rPr lang="ja-JP" altLang="en-US" sz="2000" b="1"/>
              <a:t>エリアを通過するだけの車両</a:t>
            </a:r>
          </a:p>
          <a:p>
            <a:pPr algn="l" eaLnBrk="1" hangingPunct="1">
              <a:lnSpc>
                <a:spcPct val="100000"/>
              </a:lnSpc>
            </a:pPr>
            <a:r>
              <a:rPr lang="ja-JP" altLang="en-US" sz="2000" b="1"/>
              <a:t>違法駐車する車両</a:t>
            </a:r>
          </a:p>
        </p:txBody>
      </p:sp>
      <p:sp>
        <p:nvSpPr>
          <p:cNvPr id="7173" name="AutoShape 5"/>
          <p:cNvSpPr>
            <a:spLocks noChangeArrowheads="1"/>
          </p:cNvSpPr>
          <p:nvPr/>
        </p:nvSpPr>
        <p:spPr bwMode="auto">
          <a:xfrm>
            <a:off x="1673225" y="6024563"/>
            <a:ext cx="2763838" cy="431800"/>
          </a:xfrm>
          <a:prstGeom prst="roundRect">
            <a:avLst>
              <a:gd name="adj" fmla="val 16667"/>
            </a:avLst>
          </a:prstGeom>
          <a:solidFill>
            <a:srgbClr val="FF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algn="l" eaLnBrk="1" hangingPunct="1">
              <a:lnSpc>
                <a:spcPct val="100000"/>
              </a:lnSpc>
            </a:pPr>
            <a:r>
              <a:rPr lang="ja-JP" altLang="en-US" sz="2000" b="1"/>
              <a:t>ロードプライシング効果</a:t>
            </a:r>
          </a:p>
        </p:txBody>
      </p:sp>
      <p:sp>
        <p:nvSpPr>
          <p:cNvPr id="7174" name="AutoShape 6"/>
          <p:cNvSpPr>
            <a:spLocks noChangeArrowheads="1"/>
          </p:cNvSpPr>
          <p:nvPr/>
        </p:nvSpPr>
        <p:spPr bwMode="auto">
          <a:xfrm>
            <a:off x="1249363" y="6042025"/>
            <a:ext cx="358775" cy="433388"/>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7175" name="Rectangle 7"/>
          <p:cNvSpPr>
            <a:spLocks noChangeArrowheads="1"/>
          </p:cNvSpPr>
          <p:nvPr/>
        </p:nvSpPr>
        <p:spPr bwMode="auto">
          <a:xfrm>
            <a:off x="5373688" y="5016500"/>
            <a:ext cx="3375025" cy="8636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algn="l" eaLnBrk="1" hangingPunct="1">
              <a:lnSpc>
                <a:spcPct val="100000"/>
              </a:lnSpc>
            </a:pPr>
            <a:r>
              <a:rPr lang="ja-JP" altLang="en-US" sz="2000" b="1"/>
              <a:t>駐車場を利用する人</a:t>
            </a:r>
          </a:p>
          <a:p>
            <a:pPr algn="l" eaLnBrk="1" hangingPunct="1">
              <a:lnSpc>
                <a:spcPct val="100000"/>
              </a:lnSpc>
            </a:pPr>
            <a:r>
              <a:rPr lang="ja-JP" altLang="en-US" sz="2000" b="1"/>
              <a:t>エリア内で買物などを行う人</a:t>
            </a:r>
          </a:p>
        </p:txBody>
      </p:sp>
      <p:sp>
        <p:nvSpPr>
          <p:cNvPr id="7176" name="AutoShape 8"/>
          <p:cNvSpPr>
            <a:spLocks noChangeArrowheads="1"/>
          </p:cNvSpPr>
          <p:nvPr/>
        </p:nvSpPr>
        <p:spPr bwMode="auto">
          <a:xfrm>
            <a:off x="6300788" y="6005513"/>
            <a:ext cx="2260600" cy="431800"/>
          </a:xfrm>
          <a:prstGeom prst="roundRect">
            <a:avLst>
              <a:gd name="adj" fmla="val 16667"/>
            </a:avLst>
          </a:prstGeom>
          <a:solidFill>
            <a:srgbClr val="FF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algn="l" eaLnBrk="1" hangingPunct="1">
              <a:lnSpc>
                <a:spcPct val="100000"/>
              </a:lnSpc>
            </a:pPr>
            <a:r>
              <a:rPr lang="ja-JP" altLang="en-US" sz="2000" b="1"/>
              <a:t>実質的に課金なし</a:t>
            </a:r>
          </a:p>
        </p:txBody>
      </p:sp>
      <p:sp>
        <p:nvSpPr>
          <p:cNvPr id="7177" name="AutoShape 9"/>
          <p:cNvSpPr>
            <a:spLocks noChangeArrowheads="1"/>
          </p:cNvSpPr>
          <p:nvPr/>
        </p:nvSpPr>
        <p:spPr bwMode="auto">
          <a:xfrm>
            <a:off x="5876925" y="6022975"/>
            <a:ext cx="358775" cy="433388"/>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34826" name="Text Box 10"/>
          <p:cNvSpPr txBox="1">
            <a:spLocks noChangeArrowheads="1"/>
          </p:cNvSpPr>
          <p:nvPr/>
        </p:nvSpPr>
        <p:spPr bwMode="auto">
          <a:xfrm>
            <a:off x="1874838" y="3733800"/>
            <a:ext cx="1368425" cy="431800"/>
          </a:xfrm>
          <a:prstGeom prst="rect">
            <a:avLst/>
          </a:prstGeom>
          <a:solidFill>
            <a:srgbClr val="FFFFFF"/>
          </a:solidFill>
          <a:ln w="9525">
            <a:solidFill>
              <a:srgbClr val="000000"/>
            </a:solidFill>
            <a:miter lim="800000"/>
            <a:headEnd/>
            <a:tailEnd/>
          </a:ln>
        </p:spPr>
        <p:txBody>
          <a:bodyPr lIns="57658" tIns="6899" rIns="57658" bIns="6899"/>
          <a:lstStyle/>
          <a:p>
            <a:pPr eaLnBrk="0" fontAlgn="ctr" hangingPunct="0">
              <a:lnSpc>
                <a:spcPct val="100000"/>
              </a:lnSpc>
              <a:spcBef>
                <a:spcPct val="0"/>
              </a:spcBef>
              <a:defRPr/>
            </a:pPr>
            <a:r>
              <a:rPr kumimoji="0" lang="ja-JP" altLang="en-US" sz="1400" b="1">
                <a:latin typeface="Century" pitchFamily="18" charset="0"/>
                <a:ea typeface="ＭＳ Ｐゴシック" pitchFamily="50" charset="-128"/>
              </a:rPr>
              <a:t>駐車デポジット規制エリア</a:t>
            </a:r>
            <a:endParaRPr kumimoji="0" lang="ja-JP" altLang="en-US" sz="1400" b="1">
              <a:effectLst>
                <a:outerShdw blurRad="38100" dist="38100" dir="2700000" algn="tl">
                  <a:srgbClr val="C0C0C0"/>
                </a:outerShdw>
              </a:effectLst>
              <a:ea typeface="ＭＳ Ｐゴシック" pitchFamily="50" charset="-128"/>
            </a:endParaRPr>
          </a:p>
        </p:txBody>
      </p:sp>
      <p:sp>
        <p:nvSpPr>
          <p:cNvPr id="34827" name="AutoShape 11"/>
          <p:cNvSpPr>
            <a:spLocks noChangeArrowheads="1"/>
          </p:cNvSpPr>
          <p:nvPr/>
        </p:nvSpPr>
        <p:spPr bwMode="auto">
          <a:xfrm>
            <a:off x="6886575" y="4314825"/>
            <a:ext cx="1389063" cy="504825"/>
          </a:xfrm>
          <a:prstGeom prst="wedgeRoundRectCallout">
            <a:avLst>
              <a:gd name="adj1" fmla="val -143370"/>
              <a:gd name="adj2" fmla="val -11634"/>
              <a:gd name="adj3" fmla="val 16667"/>
            </a:avLst>
          </a:prstGeom>
          <a:solidFill>
            <a:srgbClr val="FFFFFF"/>
          </a:solidFill>
          <a:ln w="9525">
            <a:solidFill>
              <a:srgbClr val="000000"/>
            </a:solidFill>
            <a:miter lim="800000"/>
            <a:headEnd/>
            <a:tailEnd/>
          </a:ln>
        </p:spPr>
        <p:txBody>
          <a:bodyPr lIns="57658" tIns="6899" rIns="57658" bIns="6899"/>
          <a:lstStyle/>
          <a:p>
            <a:pPr algn="just" eaLnBrk="0" fontAlgn="ctr" hangingPunct="0">
              <a:lnSpc>
                <a:spcPct val="96000"/>
              </a:lnSpc>
              <a:spcBef>
                <a:spcPct val="0"/>
              </a:spcBef>
              <a:defRPr/>
            </a:pPr>
            <a:r>
              <a:rPr kumimoji="0" lang="ja-JP" altLang="en-US" sz="1400" b="1">
                <a:latin typeface="Century" pitchFamily="18" charset="0"/>
                <a:ea typeface="ＭＳ Ｐゴシック" pitchFamily="50" charset="-128"/>
              </a:rPr>
              <a:t>エリア流入時に料金を徴収</a:t>
            </a:r>
            <a:endParaRPr kumimoji="0" lang="ja-JP" altLang="en-US" sz="1400" b="1">
              <a:effectLst>
                <a:outerShdw blurRad="38100" dist="38100" dir="2700000" algn="tl">
                  <a:srgbClr val="C0C0C0"/>
                </a:outerShdw>
              </a:effectLst>
              <a:ea typeface="ＭＳ Ｐゴシック" pitchFamily="50" charset="-128"/>
            </a:endParaRPr>
          </a:p>
        </p:txBody>
      </p:sp>
      <p:sp>
        <p:nvSpPr>
          <p:cNvPr id="12" name="正方形/長方形 11"/>
          <p:cNvSpPr/>
          <p:nvPr/>
        </p:nvSpPr>
        <p:spPr>
          <a:xfrm>
            <a:off x="3969532" y="6475413"/>
            <a:ext cx="2808312" cy="4135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名古屋大学　森川研究室</a:t>
            </a:r>
            <a:endParaRPr kumimoji="1" lang="ja-JP" altLang="en-US" dirty="0"/>
          </a:p>
        </p:txBody>
      </p:sp>
    </p:spTree>
    <p:extLst>
      <p:ext uri="{BB962C8B-B14F-4D97-AF65-F5344CB8AC3E}">
        <p14:creationId xmlns:p14="http://schemas.microsoft.com/office/powerpoint/2010/main" val="10157701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914400" y="1341438"/>
            <a:ext cx="7978775" cy="5256212"/>
          </a:xfrm>
        </p:spPr>
        <p:txBody>
          <a:bodyPr/>
          <a:lstStyle/>
          <a:p>
            <a:pPr eaLnBrk="1" hangingPunct="1">
              <a:spcBef>
                <a:spcPct val="50000"/>
              </a:spcBef>
              <a:buFontTx/>
              <a:buBlip>
                <a:blip r:embed="rId2"/>
              </a:buBlip>
            </a:pPr>
            <a:r>
              <a:rPr lang="ja-JP" altLang="en-US" sz="2800" smtClean="0"/>
              <a:t>都心部を来訪するお客さんには乗り入れ課金が全額または一部額返金されるので、来訪者の減少はほとんどないと思われる</a:t>
            </a:r>
          </a:p>
          <a:p>
            <a:pPr eaLnBrk="1" hangingPunct="1">
              <a:spcBef>
                <a:spcPct val="50000"/>
              </a:spcBef>
              <a:buFontTx/>
              <a:buBlip>
                <a:blip r:embed="rId2"/>
              </a:buBlip>
            </a:pPr>
            <a:r>
              <a:rPr lang="ja-JP" altLang="en-US" sz="2800" smtClean="0"/>
              <a:t>デポジット金の返金率を変えることで、都心部への車の流入量を柔軟にコントロールできる</a:t>
            </a:r>
          </a:p>
          <a:p>
            <a:pPr eaLnBrk="1" hangingPunct="1">
              <a:spcBef>
                <a:spcPct val="50000"/>
              </a:spcBef>
              <a:buFontTx/>
              <a:buBlip>
                <a:blip r:embed="rId2"/>
              </a:buBlip>
            </a:pPr>
            <a:r>
              <a:rPr lang="ja-JP" altLang="en-US" sz="2800" smtClean="0"/>
              <a:t>駐車料金の一部を先払いしているので、違法駐車のインセンティブを下げることができる</a:t>
            </a:r>
          </a:p>
          <a:p>
            <a:pPr eaLnBrk="1" hangingPunct="1">
              <a:spcBef>
                <a:spcPct val="50000"/>
              </a:spcBef>
              <a:buFontTx/>
              <a:buBlip>
                <a:blip r:embed="rId2"/>
              </a:buBlip>
            </a:pPr>
            <a:r>
              <a:rPr lang="ja-JP" altLang="en-US" sz="2800" smtClean="0"/>
              <a:t>荷捌き駐車場にも適用することで、トラックの荷捌き駐車場利用を促進することができる</a:t>
            </a:r>
          </a:p>
        </p:txBody>
      </p:sp>
      <p:sp>
        <p:nvSpPr>
          <p:cNvPr id="8195" name="Rectangle 5"/>
          <p:cNvSpPr>
            <a:spLocks noGrp="1" noChangeArrowheads="1"/>
          </p:cNvSpPr>
          <p:nvPr>
            <p:ph type="title"/>
          </p:nvPr>
        </p:nvSpPr>
        <p:spPr>
          <a:xfrm>
            <a:off x="2987675" y="188913"/>
            <a:ext cx="3313113" cy="719137"/>
          </a:xfrm>
          <a:solidFill>
            <a:srgbClr val="FFCCFF"/>
          </a:solidFill>
          <a:effectLst>
            <a:outerShdw dist="107763" dir="2700000" algn="ctr" rotWithShape="0">
              <a:schemeClr val="bg2">
                <a:alpha val="50000"/>
              </a:schemeClr>
            </a:outerShdw>
          </a:effectLst>
        </p:spPr>
        <p:txBody>
          <a:bodyPr/>
          <a:lstStyle/>
          <a:p>
            <a:pPr eaLnBrk="1" hangingPunct="1"/>
            <a:r>
              <a:rPr lang="en-US" altLang="ja-JP" smtClean="0">
                <a:latin typeface="Arial Black" pitchFamily="34" charset="0"/>
                <a:ea typeface="HGP創英角ｺﾞｼｯｸUB" pitchFamily="50" charset="-128"/>
              </a:rPr>
              <a:t>PDS</a:t>
            </a:r>
            <a:r>
              <a:rPr lang="ja-JP" altLang="en-US" smtClean="0">
                <a:latin typeface="Arial Black" pitchFamily="34" charset="0"/>
                <a:ea typeface="HGP創英角ｺﾞｼｯｸUB" pitchFamily="50" charset="-128"/>
              </a:rPr>
              <a:t>の特徴</a:t>
            </a:r>
          </a:p>
        </p:txBody>
      </p:sp>
      <p:sp>
        <p:nvSpPr>
          <p:cNvPr id="4" name="正方形/長方形 3"/>
          <p:cNvSpPr/>
          <p:nvPr/>
        </p:nvSpPr>
        <p:spPr>
          <a:xfrm>
            <a:off x="6012160" y="6327775"/>
            <a:ext cx="2808312" cy="4135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名古屋大学　森川研究室</a:t>
            </a:r>
            <a:endParaRPr kumimoji="1" lang="ja-JP" altLang="en-US" dirty="0"/>
          </a:p>
        </p:txBody>
      </p:sp>
    </p:spTree>
    <p:extLst>
      <p:ext uri="{BB962C8B-B14F-4D97-AF65-F5344CB8AC3E}">
        <p14:creationId xmlns:p14="http://schemas.microsoft.com/office/powerpoint/2010/main" val="1790869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16" name="Group 64"/>
          <p:cNvGraphicFramePr>
            <a:graphicFrameLocks noGrp="1"/>
          </p:cNvGraphicFramePr>
          <p:nvPr>
            <p:ph/>
          </p:nvPr>
        </p:nvGraphicFramePr>
        <p:xfrm>
          <a:off x="4776788" y="1260475"/>
          <a:ext cx="4033837" cy="1493838"/>
        </p:xfrm>
        <a:graphic>
          <a:graphicData uri="http://schemas.openxmlformats.org/drawingml/2006/table">
            <a:tbl>
              <a:tblPr/>
              <a:tblGrid>
                <a:gridCol w="1011237"/>
                <a:gridCol w="1149350"/>
                <a:gridCol w="1152525"/>
                <a:gridCol w="720725"/>
              </a:tblGrid>
              <a:tr h="373221">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　</a:t>
                      </a:r>
                    </a:p>
                  </a:txBody>
                  <a:tcPr marT="45739" marB="45739"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bg1"/>
                          </a:solidFill>
                          <a:effectLst/>
                          <a:latin typeface="ＭＳ Ｐゴシック" pitchFamily="50" charset="-128"/>
                          <a:ea typeface="ＭＳ Ｐゴシック" pitchFamily="50" charset="-128"/>
                        </a:rPr>
                        <a:t>PDS</a:t>
                      </a: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賛成（％）</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bg1"/>
                          </a:solidFill>
                          <a:effectLst/>
                          <a:latin typeface="ＭＳ Ｐゴシック" pitchFamily="50" charset="-128"/>
                          <a:ea typeface="ＭＳ Ｐゴシック" pitchFamily="50" charset="-128"/>
                        </a:rPr>
                        <a:t>PDS</a:t>
                      </a: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反対（％）</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計</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347811">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bg1"/>
                          </a:solidFill>
                          <a:effectLst/>
                          <a:latin typeface="ＭＳ Ｐゴシック" pitchFamily="50" charset="-128"/>
                          <a:ea typeface="ＭＳ Ｐゴシック" pitchFamily="50" charset="-128"/>
                        </a:rPr>
                        <a:t>RP</a:t>
                      </a: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賛成（％）</a:t>
                      </a:r>
                    </a:p>
                  </a:txBody>
                  <a:tcPr marT="45739" marB="45739"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35.4</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7.1</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0000"/>
                          </a:solidFill>
                          <a:effectLst/>
                          <a:latin typeface="ＭＳ Ｐゴシック" pitchFamily="50" charset="-128"/>
                          <a:ea typeface="ＭＳ Ｐゴシック" pitchFamily="50" charset="-128"/>
                        </a:rPr>
                        <a:t>42.5</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76398">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bg1"/>
                          </a:solidFill>
                          <a:effectLst/>
                          <a:latin typeface="ＭＳ Ｐゴシック" pitchFamily="50" charset="-128"/>
                          <a:ea typeface="ＭＳ Ｐゴシック" pitchFamily="50" charset="-128"/>
                        </a:rPr>
                        <a:t>RP</a:t>
                      </a: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反対（％）</a:t>
                      </a:r>
                    </a:p>
                  </a:txBody>
                  <a:tcPr marT="45739" marB="45739"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rgbClr val="FF0000"/>
                          </a:solidFill>
                          <a:effectLst>
                            <a:outerShdw blurRad="38100" dist="38100" dir="2700000" algn="tl">
                              <a:srgbClr val="000000"/>
                            </a:outerShdw>
                          </a:effectLst>
                          <a:latin typeface="ＭＳ Ｐゴシック" pitchFamily="50" charset="-128"/>
                          <a:ea typeface="ＭＳ Ｐゴシック" pitchFamily="50" charset="-128"/>
                        </a:rPr>
                        <a:t>17.3</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40.2</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57.5</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96408">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bg1"/>
                          </a:solidFill>
                          <a:effectLst/>
                          <a:latin typeface="ＭＳ Ｐゴシック" pitchFamily="50" charset="-128"/>
                          <a:ea typeface="ＭＳ Ｐゴシック" pitchFamily="50" charset="-128"/>
                        </a:rPr>
                        <a:t>計</a:t>
                      </a:r>
                    </a:p>
                  </a:txBody>
                  <a:tcPr marT="45739" marB="45739"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rgbClr val="FF0000"/>
                          </a:solidFill>
                          <a:effectLst>
                            <a:outerShdw blurRad="38100" dist="38100" dir="2700000" algn="tl">
                              <a:srgbClr val="000000"/>
                            </a:outerShdw>
                          </a:effectLst>
                          <a:latin typeface="ＭＳ Ｐゴシック" pitchFamily="50" charset="-128"/>
                          <a:ea typeface="ＭＳ Ｐゴシック" pitchFamily="50" charset="-128"/>
                        </a:rPr>
                        <a:t>52.7</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47.3</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algn="l">
                        <a:spcBef>
                          <a:spcPct val="20000"/>
                        </a:spcBef>
                        <a:defRPr kumimoji="1" sz="2800">
                          <a:solidFill>
                            <a:schemeClr val="tx1"/>
                          </a:solidFill>
                          <a:latin typeface="Arial" charset="0"/>
                          <a:ea typeface="ＭＳ Ｐゴシック" pitchFamily="50" charset="-128"/>
                        </a:defRPr>
                      </a:lvl1pPr>
                      <a:lvl2pPr marL="742950" indent="-285750" algn="l">
                        <a:spcBef>
                          <a:spcPct val="20000"/>
                        </a:spcBef>
                        <a:defRPr kumimoji="1" sz="2400">
                          <a:solidFill>
                            <a:schemeClr val="tx1"/>
                          </a:solidFill>
                          <a:latin typeface="Arial" charset="0"/>
                          <a:ea typeface="ＭＳ Ｐゴシック" pitchFamily="50" charset="-128"/>
                        </a:defRPr>
                      </a:lvl2pPr>
                      <a:lvl3pPr marL="1143000" indent="-228600" algn="l">
                        <a:spcBef>
                          <a:spcPct val="20000"/>
                        </a:spcBef>
                        <a:defRPr kumimoji="1" sz="2000">
                          <a:solidFill>
                            <a:schemeClr val="tx1"/>
                          </a:solidFill>
                          <a:latin typeface="Arial" charset="0"/>
                          <a:ea typeface="ＭＳ Ｐゴシック" pitchFamily="50" charset="-128"/>
                        </a:defRPr>
                      </a:lvl3pPr>
                      <a:lvl4pPr marL="1600200" indent="-228600" algn="l">
                        <a:spcBef>
                          <a:spcPct val="20000"/>
                        </a:spcBef>
                        <a:defRPr kumimoji="1">
                          <a:solidFill>
                            <a:schemeClr val="tx1"/>
                          </a:solidFill>
                          <a:latin typeface="Arial" charset="0"/>
                          <a:ea typeface="ＭＳ Ｐゴシック" pitchFamily="50" charset="-128"/>
                        </a:defRPr>
                      </a:lvl4pPr>
                      <a:lvl5pPr marL="2057400" indent="-228600" algn="l">
                        <a:spcBef>
                          <a:spcPct val="20000"/>
                        </a:spcBef>
                        <a:defRPr kumimoji="1">
                          <a:solidFill>
                            <a:schemeClr val="tx1"/>
                          </a:solidFill>
                          <a:latin typeface="Arial" charset="0"/>
                          <a:ea typeface="ＭＳ Ｐゴシック" pitchFamily="50" charset="-128"/>
                        </a:defRPr>
                      </a:lvl5pPr>
                      <a:lvl6pPr marL="2514600" indent="-228600" fontAlgn="base">
                        <a:spcBef>
                          <a:spcPct val="20000"/>
                        </a:spcBef>
                        <a:spcAft>
                          <a:spcPct val="0"/>
                        </a:spcAft>
                        <a:defRPr kumimoji="1">
                          <a:solidFill>
                            <a:schemeClr val="tx1"/>
                          </a:solidFill>
                          <a:latin typeface="Arial" charset="0"/>
                          <a:ea typeface="ＭＳ Ｐゴシック" pitchFamily="50" charset="-128"/>
                        </a:defRPr>
                      </a:lvl6pPr>
                      <a:lvl7pPr marL="2971800" indent="-228600" fontAlgn="base">
                        <a:spcBef>
                          <a:spcPct val="20000"/>
                        </a:spcBef>
                        <a:spcAft>
                          <a:spcPct val="0"/>
                        </a:spcAft>
                        <a:defRPr kumimoji="1">
                          <a:solidFill>
                            <a:schemeClr val="tx1"/>
                          </a:solidFill>
                          <a:latin typeface="Arial" charset="0"/>
                          <a:ea typeface="ＭＳ Ｐゴシック" pitchFamily="50" charset="-128"/>
                        </a:defRPr>
                      </a:lvl7pPr>
                      <a:lvl8pPr marL="3429000" indent="-228600" fontAlgn="base">
                        <a:spcBef>
                          <a:spcPct val="20000"/>
                        </a:spcBef>
                        <a:spcAft>
                          <a:spcPct val="0"/>
                        </a:spcAft>
                        <a:defRPr kumimoji="1">
                          <a:solidFill>
                            <a:schemeClr val="tx1"/>
                          </a:solidFill>
                          <a:latin typeface="Arial" charset="0"/>
                          <a:ea typeface="ＭＳ Ｐゴシック" pitchFamily="50" charset="-128"/>
                        </a:defRPr>
                      </a:lvl8pPr>
                      <a:lvl9pPr marL="3886200" indent="-228600" fontAlgn="base">
                        <a:spcBef>
                          <a:spcPct val="20000"/>
                        </a:spcBef>
                        <a:spcAft>
                          <a:spcPct val="0"/>
                        </a:spcAft>
                        <a:defRPr kumimoji="1">
                          <a:solidFill>
                            <a:schemeClr val="tx1"/>
                          </a:solidFill>
                          <a:latin typeface="Arial" charset="0"/>
                          <a:ea typeface="ＭＳ Ｐゴシック" pitchFamily="50" charset="-128"/>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ＭＳ Ｐゴシック" pitchFamily="50" charset="-128"/>
                          <a:ea typeface="ＭＳ Ｐゴシック" pitchFamily="50" charset="-128"/>
                        </a:rPr>
                        <a:t>100.0</a:t>
                      </a:r>
                    </a:p>
                  </a:txBody>
                  <a:tcPr marT="45739" marB="457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pic>
        <p:nvPicPr>
          <p:cNvPr id="9245" name="Picture 51"/>
          <p:cNvPicPr>
            <a:picLocks noChangeAspect="1" noChangeArrowheads="1"/>
          </p:cNvPicPr>
          <p:nvPr/>
        </p:nvPicPr>
        <p:blipFill>
          <a:blip r:embed="rId2">
            <a:extLst>
              <a:ext uri="{28A0092B-C50C-407E-A947-70E740481C1C}">
                <a14:useLocalDpi xmlns:a14="http://schemas.microsoft.com/office/drawing/2010/main" val="0"/>
              </a:ext>
            </a:extLst>
          </a:blip>
          <a:srcRect l="9013"/>
          <a:stretch>
            <a:fillRect/>
          </a:stretch>
        </p:blipFill>
        <p:spPr bwMode="auto">
          <a:xfrm>
            <a:off x="1692275" y="2833688"/>
            <a:ext cx="5672138"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6" name="AutoShape 52"/>
          <p:cNvSpPr>
            <a:spLocks noChangeArrowheads="1"/>
          </p:cNvSpPr>
          <p:nvPr/>
        </p:nvSpPr>
        <p:spPr bwMode="auto">
          <a:xfrm rot="2700000">
            <a:off x="5706269" y="3512344"/>
            <a:ext cx="336550" cy="633412"/>
          </a:xfrm>
          <a:prstGeom prst="downArrow">
            <a:avLst>
              <a:gd name="adj1" fmla="val 50000"/>
              <a:gd name="adj2" fmla="val 47052"/>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9247" name="AutoShape 53"/>
          <p:cNvSpPr>
            <a:spLocks noChangeArrowheads="1"/>
          </p:cNvSpPr>
          <p:nvPr/>
        </p:nvSpPr>
        <p:spPr bwMode="auto">
          <a:xfrm rot="-2305979">
            <a:off x="6453188" y="4432300"/>
            <a:ext cx="206375" cy="390525"/>
          </a:xfrm>
          <a:prstGeom prst="downArrow">
            <a:avLst>
              <a:gd name="adj1" fmla="val 50000"/>
              <a:gd name="adj2" fmla="val 47308"/>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9248" name="AutoShape 54"/>
          <p:cNvSpPr>
            <a:spLocks noChangeArrowheads="1"/>
          </p:cNvSpPr>
          <p:nvPr/>
        </p:nvSpPr>
        <p:spPr bwMode="auto">
          <a:xfrm rot="-2752273">
            <a:off x="5922963" y="5741987"/>
            <a:ext cx="304800" cy="574675"/>
          </a:xfrm>
          <a:prstGeom prst="downArrow">
            <a:avLst>
              <a:gd name="adj1" fmla="val 50000"/>
              <a:gd name="adj2" fmla="val 47135"/>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9249" name="AutoShape 55"/>
          <p:cNvSpPr>
            <a:spLocks noChangeArrowheads="1"/>
          </p:cNvSpPr>
          <p:nvPr/>
        </p:nvSpPr>
        <p:spPr bwMode="auto">
          <a:xfrm rot="-2368330">
            <a:off x="5986463" y="5048250"/>
            <a:ext cx="238125" cy="454025"/>
          </a:xfrm>
          <a:prstGeom prst="downArrow">
            <a:avLst>
              <a:gd name="adj1" fmla="val 50000"/>
              <a:gd name="adj2" fmla="val 47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endParaRPr lang="ja-JP" altLang="en-US"/>
          </a:p>
        </p:txBody>
      </p:sp>
      <p:sp>
        <p:nvSpPr>
          <p:cNvPr id="49208" name="AutoShape 56"/>
          <p:cNvSpPr>
            <a:spLocks noChangeArrowheads="1"/>
          </p:cNvSpPr>
          <p:nvPr/>
        </p:nvSpPr>
        <p:spPr bwMode="auto">
          <a:xfrm>
            <a:off x="6156325" y="3716338"/>
            <a:ext cx="1271588" cy="298450"/>
          </a:xfrm>
          <a:prstGeom prst="cloudCallout">
            <a:avLst>
              <a:gd name="adj1" fmla="val -63231"/>
              <a:gd name="adj2" fmla="val 2659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nSpc>
                <a:spcPct val="100000"/>
              </a:lnSpc>
              <a:spcBef>
                <a:spcPct val="0"/>
              </a:spcBef>
              <a:defRPr/>
            </a:pPr>
            <a:r>
              <a:rPr lang="ja-JP" altLang="en-US" sz="1000" b="1">
                <a:solidFill>
                  <a:srgbClr val="FF0000"/>
                </a:solidFill>
                <a:effectLst>
                  <a:outerShdw blurRad="38100" dist="38100" dir="2700000" algn="tl">
                    <a:srgbClr val="000000"/>
                  </a:outerShdw>
                </a:effectLst>
                <a:ea typeface="ＭＳ Ｐゴシック" pitchFamily="50" charset="-128"/>
              </a:rPr>
              <a:t>賛成率は低下</a:t>
            </a:r>
          </a:p>
        </p:txBody>
      </p:sp>
      <p:sp>
        <p:nvSpPr>
          <p:cNvPr id="49209" name="AutoShape 57"/>
          <p:cNvSpPr>
            <a:spLocks noChangeArrowheads="1"/>
          </p:cNvSpPr>
          <p:nvPr/>
        </p:nvSpPr>
        <p:spPr bwMode="auto">
          <a:xfrm>
            <a:off x="6610350" y="5176838"/>
            <a:ext cx="1184275" cy="276225"/>
          </a:xfrm>
          <a:prstGeom prst="cloudCallout">
            <a:avLst>
              <a:gd name="adj1" fmla="val -59519"/>
              <a:gd name="adj2" fmla="val -52301"/>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nSpc>
                <a:spcPct val="100000"/>
              </a:lnSpc>
              <a:spcBef>
                <a:spcPct val="20000"/>
              </a:spcBef>
              <a:defRPr/>
            </a:pPr>
            <a:r>
              <a:rPr lang="ja-JP" altLang="en-US" sz="1000" b="1">
                <a:solidFill>
                  <a:srgbClr val="FF0000"/>
                </a:solidFill>
                <a:effectLst>
                  <a:outerShdw blurRad="38100" dist="38100" dir="2700000" algn="tl">
                    <a:srgbClr val="000000"/>
                  </a:outerShdw>
                </a:effectLst>
                <a:ea typeface="ＭＳ Ｐゴシック" pitchFamily="50" charset="-128"/>
              </a:rPr>
              <a:t>賛成率は上昇</a:t>
            </a:r>
          </a:p>
        </p:txBody>
      </p:sp>
      <p:sp>
        <p:nvSpPr>
          <p:cNvPr id="9252" name="Text Box 58"/>
          <p:cNvSpPr txBox="1">
            <a:spLocks noChangeArrowheads="1"/>
          </p:cNvSpPr>
          <p:nvPr/>
        </p:nvSpPr>
        <p:spPr bwMode="auto">
          <a:xfrm>
            <a:off x="3309938" y="2787650"/>
            <a:ext cx="3325812"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lnSpc>
                <a:spcPct val="85000"/>
              </a:lnSpc>
              <a:spcBef>
                <a:spcPct val="50000"/>
              </a:spcBef>
              <a:spcAft>
                <a:spcPct val="0"/>
              </a:spcAft>
              <a:defRPr kumimoji="1" sz="1200">
                <a:solidFill>
                  <a:schemeClr val="tx1"/>
                </a:solidFill>
                <a:latin typeface="Arial" charset="0"/>
                <a:ea typeface="ＭＳ Ｐゴシック" charset="-128"/>
              </a:defRPr>
            </a:lvl9pPr>
          </a:lstStyle>
          <a:p>
            <a:pPr eaLnBrk="1" hangingPunct="1">
              <a:lnSpc>
                <a:spcPct val="100000"/>
              </a:lnSpc>
            </a:pPr>
            <a:r>
              <a:rPr lang="en-US" altLang="ja-JP" sz="1800"/>
              <a:t>RP</a:t>
            </a:r>
            <a:r>
              <a:rPr lang="ja-JP" altLang="en-US" sz="1800"/>
              <a:t>と</a:t>
            </a:r>
            <a:r>
              <a:rPr lang="en-US" altLang="ja-JP" sz="1800"/>
              <a:t>PDS</a:t>
            </a:r>
            <a:r>
              <a:rPr lang="ja-JP" altLang="en-US" sz="1800"/>
              <a:t>の金額別賛成率</a:t>
            </a:r>
          </a:p>
        </p:txBody>
      </p:sp>
      <p:sp>
        <p:nvSpPr>
          <p:cNvPr id="49211" name="Text Box 59"/>
          <p:cNvSpPr txBox="1">
            <a:spLocks noChangeArrowheads="1"/>
          </p:cNvSpPr>
          <p:nvPr/>
        </p:nvSpPr>
        <p:spPr bwMode="auto">
          <a:xfrm>
            <a:off x="985838" y="50800"/>
            <a:ext cx="77200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0"/>
              </a:spcBef>
              <a:defRPr/>
            </a:pPr>
            <a:r>
              <a:rPr lang="ja-JP" altLang="en-US" sz="3200" b="1" dirty="0">
                <a:effectLst>
                  <a:outerShdw blurRad="38100" dist="38100" dir="2700000" algn="tl">
                    <a:srgbClr val="C0C0C0"/>
                  </a:outerShdw>
                </a:effectLst>
                <a:ea typeface="ＭＳ Ｐゴシック" pitchFamily="50" charset="-128"/>
              </a:rPr>
              <a:t>市民へのアンケート調査結果からみた</a:t>
            </a:r>
          </a:p>
          <a:p>
            <a:pPr algn="l">
              <a:lnSpc>
                <a:spcPct val="100000"/>
              </a:lnSpc>
              <a:spcBef>
                <a:spcPct val="0"/>
              </a:spcBef>
              <a:defRPr/>
            </a:pPr>
            <a:r>
              <a:rPr lang="ja-JP" altLang="en-US" sz="3200" b="1" dirty="0">
                <a:effectLst>
                  <a:outerShdw blurRad="38100" dist="38100" dir="2700000" algn="tl">
                    <a:srgbClr val="C0C0C0"/>
                  </a:outerShdw>
                </a:effectLst>
                <a:ea typeface="ＭＳ Ｐゴシック" pitchFamily="50" charset="-128"/>
              </a:rPr>
              <a:t>　　　　　　　　　　</a:t>
            </a:r>
            <a:r>
              <a:rPr lang="en-US" altLang="ja-JP" sz="3200" b="1" dirty="0" smtClean="0">
                <a:effectLst>
                  <a:outerShdw blurRad="38100" dist="38100" dir="2700000" algn="tl">
                    <a:srgbClr val="C0C0C0"/>
                  </a:outerShdw>
                </a:effectLst>
                <a:ea typeface="ＭＳ Ｐゴシック" pitchFamily="50" charset="-128"/>
              </a:rPr>
              <a:t>RP</a:t>
            </a:r>
            <a:r>
              <a:rPr lang="ja-JP" altLang="en-US" sz="3200" b="1" dirty="0">
                <a:effectLst>
                  <a:outerShdw blurRad="38100" dist="38100" dir="2700000" algn="tl">
                    <a:srgbClr val="C0C0C0"/>
                  </a:outerShdw>
                </a:effectLst>
                <a:ea typeface="ＭＳ Ｐゴシック" pitchFamily="50" charset="-128"/>
              </a:rPr>
              <a:t>と</a:t>
            </a:r>
            <a:r>
              <a:rPr lang="en-US" altLang="ja-JP" sz="3200" b="1" dirty="0">
                <a:effectLst>
                  <a:outerShdw blurRad="38100" dist="38100" dir="2700000" algn="tl">
                    <a:srgbClr val="C0C0C0"/>
                  </a:outerShdw>
                </a:effectLst>
                <a:ea typeface="ＭＳ Ｐゴシック" pitchFamily="50" charset="-128"/>
              </a:rPr>
              <a:t>PDS</a:t>
            </a:r>
            <a:r>
              <a:rPr lang="ja-JP" altLang="en-US" sz="3200" b="1" dirty="0">
                <a:effectLst>
                  <a:outerShdw blurRad="38100" dist="38100" dir="2700000" algn="tl">
                    <a:srgbClr val="C0C0C0"/>
                  </a:outerShdw>
                </a:effectLst>
                <a:ea typeface="ＭＳ Ｐゴシック" pitchFamily="50" charset="-128"/>
              </a:rPr>
              <a:t>の賛成率の比較</a:t>
            </a:r>
          </a:p>
        </p:txBody>
      </p:sp>
      <p:sp>
        <p:nvSpPr>
          <p:cNvPr id="9254" name="Text Box 60"/>
          <p:cNvSpPr txBox="1">
            <a:spLocks noChangeArrowheads="1"/>
          </p:cNvSpPr>
          <p:nvPr/>
        </p:nvSpPr>
        <p:spPr bwMode="auto">
          <a:xfrm>
            <a:off x="820738" y="1570038"/>
            <a:ext cx="38227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4138" indent="-84138"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00000"/>
              </a:lnSpc>
              <a:spcBef>
                <a:spcPct val="30000"/>
              </a:spcBef>
              <a:buFontTx/>
              <a:buNone/>
            </a:pPr>
            <a:r>
              <a:rPr lang="ja-JP" altLang="en-US" sz="1600">
                <a:latin typeface="ＭＳ Ｐゴシック" charset="-128"/>
              </a:rPr>
              <a:t>・</a:t>
            </a:r>
            <a:r>
              <a:rPr lang="en-US" altLang="ja-JP" sz="1600">
                <a:latin typeface="ＭＳ Ｐゴシック" charset="-128"/>
              </a:rPr>
              <a:t>RP</a:t>
            </a:r>
            <a:r>
              <a:rPr lang="ja-JP" altLang="en-US" sz="1600">
                <a:latin typeface="ＭＳ Ｐゴシック" charset="-128"/>
              </a:rPr>
              <a:t>の平均賛成率に比べ、</a:t>
            </a:r>
            <a:r>
              <a:rPr lang="en-US" altLang="ja-JP" sz="1600">
                <a:latin typeface="ＭＳ Ｐゴシック" charset="-128"/>
              </a:rPr>
              <a:t>PDS</a:t>
            </a:r>
            <a:r>
              <a:rPr lang="ja-JP" altLang="en-US" sz="1600">
                <a:latin typeface="ＭＳ Ｐゴシック" charset="-128"/>
              </a:rPr>
              <a:t>は高い。</a:t>
            </a:r>
          </a:p>
          <a:p>
            <a:pPr eaLnBrk="1" hangingPunct="1">
              <a:lnSpc>
                <a:spcPct val="100000"/>
              </a:lnSpc>
              <a:spcBef>
                <a:spcPct val="30000"/>
              </a:spcBef>
              <a:buFontTx/>
              <a:buNone/>
            </a:pPr>
            <a:r>
              <a:rPr lang="ja-JP" altLang="en-US" sz="1600">
                <a:latin typeface="ＭＳ Ｐゴシック" charset="-128"/>
              </a:rPr>
              <a:t>・課金額に応じて賛成率は低下。</a:t>
            </a:r>
          </a:p>
          <a:p>
            <a:pPr eaLnBrk="1" hangingPunct="1">
              <a:lnSpc>
                <a:spcPct val="100000"/>
              </a:lnSpc>
              <a:spcBef>
                <a:spcPct val="30000"/>
              </a:spcBef>
              <a:buFontTx/>
              <a:buNone/>
            </a:pPr>
            <a:r>
              <a:rPr lang="ja-JP" altLang="en-US" sz="1600">
                <a:latin typeface="ＭＳ Ｐゴシック" charset="-128"/>
              </a:rPr>
              <a:t>・</a:t>
            </a:r>
            <a:r>
              <a:rPr lang="en-US" altLang="ja-JP" sz="1600">
                <a:latin typeface="ＭＳ Ｐゴシック" charset="-128"/>
              </a:rPr>
              <a:t>PDS</a:t>
            </a:r>
            <a:r>
              <a:rPr lang="ja-JP" altLang="en-US" sz="1600">
                <a:latin typeface="ＭＳ Ｐゴシック" charset="-128"/>
              </a:rPr>
              <a:t>では返金額に応じて賛成率が上昇。</a:t>
            </a:r>
          </a:p>
        </p:txBody>
      </p:sp>
      <p:sp>
        <p:nvSpPr>
          <p:cNvPr id="49217" name="Text Box 65"/>
          <p:cNvSpPr txBox="1">
            <a:spLocks noChangeArrowheads="1"/>
          </p:cNvSpPr>
          <p:nvPr/>
        </p:nvSpPr>
        <p:spPr bwMode="auto">
          <a:xfrm>
            <a:off x="820738" y="1139825"/>
            <a:ext cx="382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4138" indent="-84138" algn="l">
              <a:spcBef>
                <a:spcPct val="0"/>
              </a:spcBef>
              <a:defRPr kumimoji="1">
                <a:solidFill>
                  <a:schemeClr val="tx1"/>
                </a:solidFill>
                <a:latin typeface="Arial" charset="0"/>
                <a:ea typeface="ＭＳ Ｐゴシック" pitchFamily="50" charset="-128"/>
              </a:defRPr>
            </a:lvl1pPr>
            <a:lvl2pPr algn="l">
              <a:spcBef>
                <a:spcPct val="0"/>
              </a:spcBef>
              <a:defRPr kumimoji="1">
                <a:solidFill>
                  <a:schemeClr val="tx1"/>
                </a:solidFill>
                <a:latin typeface="Arial" charset="0"/>
                <a:ea typeface="ＭＳ Ｐゴシック" pitchFamily="50" charset="-128"/>
              </a:defRPr>
            </a:lvl2pPr>
            <a:lvl3pPr algn="l">
              <a:spcBef>
                <a:spcPct val="0"/>
              </a:spcBef>
              <a:defRPr kumimoji="1">
                <a:solidFill>
                  <a:schemeClr val="tx1"/>
                </a:solidFill>
                <a:latin typeface="Arial" charset="0"/>
                <a:ea typeface="ＭＳ Ｐゴシック" pitchFamily="50" charset="-128"/>
              </a:defRPr>
            </a:lvl3pPr>
            <a:lvl4pPr algn="l">
              <a:spcBef>
                <a:spcPct val="0"/>
              </a:spcBef>
              <a:defRPr kumimoji="1">
                <a:solidFill>
                  <a:schemeClr val="tx1"/>
                </a:solidFill>
                <a:latin typeface="Arial" charset="0"/>
                <a:ea typeface="ＭＳ Ｐゴシック" pitchFamily="50" charset="-128"/>
              </a:defRPr>
            </a:lvl4pPr>
            <a:lvl5pPr algn="l">
              <a:spcBef>
                <a:spcPct val="0"/>
              </a:spcBef>
              <a:defRPr kumimoji="1">
                <a:solidFill>
                  <a:schemeClr val="tx1"/>
                </a:solidFill>
                <a:latin typeface="Arial" charset="0"/>
                <a:ea typeface="ＭＳ Ｐゴシック" pitchFamily="50" charset="-128"/>
              </a:defRPr>
            </a:lvl5pPr>
            <a:lvl6pPr fontAlgn="base">
              <a:spcBef>
                <a:spcPct val="0"/>
              </a:spcBef>
              <a:spcAft>
                <a:spcPct val="0"/>
              </a:spcAft>
              <a:defRPr kumimoji="1">
                <a:solidFill>
                  <a:schemeClr val="tx1"/>
                </a:solidFill>
                <a:latin typeface="Arial" charset="0"/>
                <a:ea typeface="ＭＳ Ｐゴシック" pitchFamily="50" charset="-128"/>
              </a:defRPr>
            </a:lvl6pPr>
            <a:lvl7pPr fontAlgn="base">
              <a:spcBef>
                <a:spcPct val="0"/>
              </a:spcBef>
              <a:spcAft>
                <a:spcPct val="0"/>
              </a:spcAft>
              <a:defRPr kumimoji="1">
                <a:solidFill>
                  <a:schemeClr val="tx1"/>
                </a:solidFill>
                <a:latin typeface="Arial" charset="0"/>
                <a:ea typeface="ＭＳ Ｐゴシック" pitchFamily="50" charset="-128"/>
              </a:defRPr>
            </a:lvl7pPr>
            <a:lvl8pPr fontAlgn="base">
              <a:spcBef>
                <a:spcPct val="0"/>
              </a:spcBef>
              <a:spcAft>
                <a:spcPct val="0"/>
              </a:spcAft>
              <a:defRPr kumimoji="1">
                <a:solidFill>
                  <a:schemeClr val="tx1"/>
                </a:solidFill>
                <a:latin typeface="Arial" charset="0"/>
                <a:ea typeface="ＭＳ Ｐゴシック" pitchFamily="50" charset="-128"/>
              </a:defRPr>
            </a:lvl8pPr>
            <a:lvl9pPr fontAlgn="base">
              <a:spcBef>
                <a:spcPct val="0"/>
              </a:spcBef>
              <a:spcAft>
                <a:spcPct val="0"/>
              </a:spcAft>
              <a:defRPr kumimoji="1">
                <a:solidFill>
                  <a:schemeClr val="tx1"/>
                </a:solidFill>
                <a:latin typeface="Arial" charset="0"/>
                <a:ea typeface="ＭＳ Ｐゴシック" pitchFamily="50" charset="-128"/>
              </a:defRPr>
            </a:lvl9pPr>
          </a:lstStyle>
          <a:p>
            <a:pPr algn="ctr">
              <a:lnSpc>
                <a:spcPct val="100000"/>
              </a:lnSpc>
              <a:spcBef>
                <a:spcPct val="30000"/>
              </a:spcBef>
              <a:defRPr/>
            </a:pPr>
            <a:r>
              <a:rPr lang="ja-JP" altLang="en-US" sz="1800" b="1" u="sng" smtClean="0">
                <a:solidFill>
                  <a:schemeClr val="accent2"/>
                </a:solidFill>
                <a:effectLst>
                  <a:outerShdw blurRad="38100" dist="38100" dir="2700000" algn="tl">
                    <a:srgbClr val="C0C0C0"/>
                  </a:outerShdw>
                </a:effectLst>
                <a:latin typeface="ＭＳ Ｐゴシック" pitchFamily="50" charset="-128"/>
              </a:rPr>
              <a:t>名駅・栄来訪者</a:t>
            </a:r>
            <a:r>
              <a:rPr lang="en-US" altLang="ja-JP" sz="1800" b="1" u="sng" smtClean="0">
                <a:solidFill>
                  <a:schemeClr val="accent2"/>
                </a:solidFill>
                <a:effectLst>
                  <a:outerShdw blurRad="38100" dist="38100" dir="2700000" algn="tl">
                    <a:srgbClr val="C0C0C0"/>
                  </a:outerShdw>
                </a:effectLst>
                <a:latin typeface="ＭＳ Ｐゴシック" pitchFamily="50" charset="-128"/>
              </a:rPr>
              <a:t>1,300</a:t>
            </a:r>
            <a:r>
              <a:rPr lang="ja-JP" altLang="en-US" sz="1800" b="1" u="sng" smtClean="0">
                <a:solidFill>
                  <a:schemeClr val="accent2"/>
                </a:solidFill>
                <a:effectLst>
                  <a:outerShdw blurRad="38100" dist="38100" dir="2700000" algn="tl">
                    <a:srgbClr val="C0C0C0"/>
                  </a:outerShdw>
                </a:effectLst>
                <a:latin typeface="ＭＳ Ｐゴシック" pitchFamily="50" charset="-128"/>
              </a:rPr>
              <a:t>人の意見！</a:t>
            </a:r>
          </a:p>
        </p:txBody>
      </p:sp>
      <p:sp>
        <p:nvSpPr>
          <p:cNvPr id="14" name="正方形/長方形 13"/>
          <p:cNvSpPr/>
          <p:nvPr/>
        </p:nvSpPr>
        <p:spPr>
          <a:xfrm>
            <a:off x="6354170" y="6447701"/>
            <a:ext cx="2808312" cy="4135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名古屋大学　森川研究室</a:t>
            </a:r>
            <a:endParaRPr kumimoji="1" lang="ja-JP" altLang="en-US" dirty="0"/>
          </a:p>
        </p:txBody>
      </p:sp>
    </p:spTree>
    <p:extLst>
      <p:ext uri="{BB962C8B-B14F-4D97-AF65-F5344CB8AC3E}">
        <p14:creationId xmlns:p14="http://schemas.microsoft.com/office/powerpoint/2010/main" val="2738163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6674" name="タイトル 4"/>
          <p:cNvSpPr>
            <a:spLocks noGrp="1"/>
          </p:cNvSpPr>
          <p:nvPr>
            <p:ph type="ctrTitle"/>
          </p:nvPr>
        </p:nvSpPr>
        <p:spPr/>
        <p:txBody>
          <a:bodyPr/>
          <a:lstStyle/>
          <a:p>
            <a:r>
              <a:rPr lang="en-US" altLang="ja-JP" dirty="0" smtClean="0">
                <a:solidFill>
                  <a:srgbClr val="FFFF00"/>
                </a:solidFill>
              </a:rPr>
              <a:t>Keyword 4</a:t>
            </a:r>
            <a:br>
              <a:rPr lang="en-US" altLang="ja-JP" dirty="0" smtClean="0">
                <a:solidFill>
                  <a:srgbClr val="FFFF00"/>
                </a:solidFill>
              </a:rPr>
            </a:br>
            <a:r>
              <a:rPr lang="ja-JP" altLang="en-US" dirty="0" smtClean="0">
                <a:solidFill>
                  <a:srgbClr val="FFFF00"/>
                </a:solidFill>
              </a:rPr>
              <a:t>レーンマネジメント・モード連携</a:t>
            </a:r>
          </a:p>
        </p:txBody>
      </p:sp>
      <p:sp>
        <p:nvSpPr>
          <p:cNvPr id="6" name="サブタイトル 5"/>
          <p:cNvSpPr>
            <a:spLocks noGrp="1"/>
          </p:cNvSpPr>
          <p:nvPr>
            <p:ph type="subTitle" idx="1"/>
          </p:nvPr>
        </p:nvSpPr>
        <p:spPr/>
        <p:txBody>
          <a:bodyPr/>
          <a:lstStyle/>
          <a:p>
            <a:pPr>
              <a:buFont typeface="Arial" pitchFamily="-106" charset="0"/>
              <a:buNone/>
              <a:defRPr/>
            </a:pPr>
            <a:endParaRPr lang="ja-JP" alt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4"/>
          <p:cNvSpPr>
            <a:spLocks noGrp="1"/>
          </p:cNvSpPr>
          <p:nvPr>
            <p:ph idx="1"/>
          </p:nvPr>
        </p:nvSpPr>
        <p:spPr>
          <a:xfrm>
            <a:off x="287338" y="803275"/>
            <a:ext cx="8677275" cy="6054725"/>
          </a:xfrm>
        </p:spPr>
        <p:txBody>
          <a:bodyPr rtlCol="0"/>
          <a:lstStyle/>
          <a:p>
            <a:pPr marL="0" indent="0" eaLnBrk="1" fontAlgn="auto" hangingPunct="1">
              <a:spcAft>
                <a:spcPts val="0"/>
              </a:spcAft>
              <a:buFont typeface="Arial" pitchFamily="34" charset="0"/>
              <a:buNone/>
              <a:defRPr/>
            </a:pPr>
            <a:r>
              <a:rPr lang="en-US" altLang="ja-JP" dirty="0" smtClean="0">
                <a:cs typeface="+mn-cs"/>
              </a:rPr>
              <a:t>ETC</a:t>
            </a:r>
            <a:r>
              <a:rPr lang="ja-JP" altLang="en-US" dirty="0" smtClean="0">
                <a:cs typeface="+mn-cs"/>
              </a:rPr>
              <a:t>の普及が進んだ現在、</a:t>
            </a:r>
            <a:r>
              <a:rPr lang="ja-JP" altLang="en-US" b="1" dirty="0" smtClean="0">
                <a:solidFill>
                  <a:srgbClr val="C00000"/>
                </a:solidFill>
                <a:cs typeface="+mn-cs"/>
              </a:rPr>
              <a:t>サグ･上り坂部での</a:t>
            </a:r>
            <a:endParaRPr lang="en-US" altLang="ja-JP" b="1" dirty="0" smtClean="0">
              <a:solidFill>
                <a:srgbClr val="C00000"/>
              </a:solidFill>
              <a:cs typeface="+mn-cs"/>
            </a:endParaRPr>
          </a:p>
          <a:p>
            <a:pPr marL="0" indent="0" eaLnBrk="1" fontAlgn="auto" hangingPunct="1">
              <a:spcAft>
                <a:spcPts val="0"/>
              </a:spcAft>
              <a:buFont typeface="Arial" pitchFamily="34" charset="0"/>
              <a:buNone/>
              <a:defRPr/>
            </a:pPr>
            <a:r>
              <a:rPr lang="ja-JP" altLang="en-US" b="1" dirty="0" smtClean="0">
                <a:solidFill>
                  <a:srgbClr val="C00000"/>
                </a:solidFill>
                <a:cs typeface="+mn-cs"/>
              </a:rPr>
              <a:t>渋滞が</a:t>
            </a:r>
            <a:r>
              <a:rPr lang="en-US" altLang="ja-JP" b="1" dirty="0" smtClean="0">
                <a:solidFill>
                  <a:srgbClr val="C00000"/>
                </a:solidFill>
                <a:cs typeface="+mn-cs"/>
              </a:rPr>
              <a:t>6</a:t>
            </a:r>
            <a:r>
              <a:rPr lang="ja-JP" altLang="en-US" b="1" dirty="0" smtClean="0">
                <a:solidFill>
                  <a:srgbClr val="C00000"/>
                </a:solidFill>
                <a:cs typeface="+mn-cs"/>
              </a:rPr>
              <a:t>割</a:t>
            </a:r>
            <a:r>
              <a:rPr lang="ja-JP" altLang="en-US" dirty="0" smtClean="0">
                <a:cs typeface="+mn-cs"/>
              </a:rPr>
              <a:t>を占めており対策が急務</a:t>
            </a:r>
            <a:endParaRPr lang="en-US" altLang="ja-JP" dirty="0" smtClean="0">
              <a:cs typeface="+mn-cs"/>
            </a:endParaRPr>
          </a:p>
          <a:p>
            <a:pPr eaLnBrk="1" fontAlgn="auto" hangingPunct="1">
              <a:spcAft>
                <a:spcPts val="0"/>
              </a:spcAft>
              <a:defRPr/>
            </a:pPr>
            <a:endParaRPr lang="en-US" altLang="ja-JP" dirty="0">
              <a:cs typeface="+mn-cs"/>
            </a:endParaRPr>
          </a:p>
          <a:p>
            <a:pPr eaLnBrk="1" fontAlgn="auto" hangingPunct="1">
              <a:spcAft>
                <a:spcPts val="0"/>
              </a:spcAft>
              <a:defRPr/>
            </a:pPr>
            <a:endParaRPr lang="en-US" altLang="ja-JP" dirty="0" smtClean="0">
              <a:cs typeface="+mn-cs"/>
            </a:endParaRPr>
          </a:p>
          <a:p>
            <a:pPr eaLnBrk="1" fontAlgn="auto" hangingPunct="1">
              <a:spcAft>
                <a:spcPts val="0"/>
              </a:spcAft>
              <a:defRPr/>
            </a:pPr>
            <a:endParaRPr lang="en-US" altLang="ja-JP" dirty="0">
              <a:cs typeface="+mn-cs"/>
            </a:endParaRPr>
          </a:p>
          <a:p>
            <a:pPr eaLnBrk="1" fontAlgn="auto" hangingPunct="1">
              <a:spcAft>
                <a:spcPts val="0"/>
              </a:spcAft>
              <a:defRPr/>
            </a:pPr>
            <a:endParaRPr lang="en-US" altLang="ja-JP" dirty="0" smtClean="0">
              <a:cs typeface="+mn-cs"/>
            </a:endParaRPr>
          </a:p>
          <a:p>
            <a:pPr eaLnBrk="1" fontAlgn="auto" hangingPunct="1">
              <a:spcAft>
                <a:spcPts val="0"/>
              </a:spcAft>
              <a:defRPr/>
            </a:pPr>
            <a:endParaRPr lang="en-US" altLang="ja-JP" dirty="0">
              <a:cs typeface="+mn-cs"/>
            </a:endParaRPr>
          </a:p>
          <a:p>
            <a:pPr eaLnBrk="1" fontAlgn="auto" hangingPunct="1">
              <a:spcAft>
                <a:spcPts val="0"/>
              </a:spcAft>
              <a:defRPr/>
            </a:pPr>
            <a:endParaRPr lang="en-US" altLang="ja-JP" dirty="0" smtClean="0">
              <a:cs typeface="+mn-cs"/>
            </a:endParaRPr>
          </a:p>
        </p:txBody>
      </p:sp>
      <p:pic>
        <p:nvPicPr>
          <p:cNvPr id="209923" name="Picture 3"/>
          <p:cNvPicPr>
            <a:picLocks noChangeAspect="1" noChangeArrowheads="1"/>
          </p:cNvPicPr>
          <p:nvPr/>
        </p:nvPicPr>
        <p:blipFill>
          <a:blip r:embed="rId3" cstate="print"/>
          <a:srcRect/>
          <a:stretch>
            <a:fillRect/>
          </a:stretch>
        </p:blipFill>
        <p:spPr bwMode="auto">
          <a:xfrm>
            <a:off x="3865563" y="1905000"/>
            <a:ext cx="5164137" cy="4029075"/>
          </a:xfrm>
          <a:prstGeom prst="rect">
            <a:avLst/>
          </a:prstGeom>
          <a:noFill/>
          <a:ln w="9525">
            <a:noFill/>
            <a:miter lim="800000"/>
            <a:headEnd/>
            <a:tailEnd/>
          </a:ln>
        </p:spPr>
      </p:pic>
      <p:pic>
        <p:nvPicPr>
          <p:cNvPr id="209924" name="Picture 2"/>
          <p:cNvPicPr>
            <a:picLocks noChangeAspect="1" noChangeArrowheads="1"/>
          </p:cNvPicPr>
          <p:nvPr/>
        </p:nvPicPr>
        <p:blipFill>
          <a:blip r:embed="rId4" cstate="print"/>
          <a:srcRect/>
          <a:stretch>
            <a:fillRect/>
          </a:stretch>
        </p:blipFill>
        <p:spPr bwMode="auto">
          <a:xfrm>
            <a:off x="287338" y="2716213"/>
            <a:ext cx="3971925" cy="3105150"/>
          </a:xfrm>
          <a:prstGeom prst="rect">
            <a:avLst/>
          </a:prstGeom>
          <a:noFill/>
          <a:ln w="9525">
            <a:noFill/>
            <a:miter lim="800000"/>
            <a:headEnd/>
            <a:tailEnd/>
          </a:ln>
        </p:spPr>
      </p:pic>
      <p:sp>
        <p:nvSpPr>
          <p:cNvPr id="209925" name="コンテンツ プレースホルダ 2"/>
          <p:cNvSpPr txBox="1">
            <a:spLocks/>
          </p:cNvSpPr>
          <p:nvPr/>
        </p:nvSpPr>
        <p:spPr bwMode="auto">
          <a:xfrm>
            <a:off x="6573838" y="3875088"/>
            <a:ext cx="1587500" cy="608012"/>
          </a:xfrm>
          <a:prstGeom prst="rect">
            <a:avLst/>
          </a:prstGeom>
          <a:noFill/>
          <a:ln w="9525">
            <a:noFill/>
            <a:miter lim="800000"/>
            <a:headEnd/>
            <a:tailEnd/>
          </a:ln>
        </p:spPr>
        <p:txBody>
          <a:bodyPr lIns="0" tIns="0" rIns="0" bIns="0" anchor="ctr">
            <a:spAutoFit/>
          </a:bodyPr>
          <a:lstStyle/>
          <a:p>
            <a:pPr algn="ctr">
              <a:spcBef>
                <a:spcPct val="20000"/>
              </a:spcBef>
            </a:pPr>
            <a:r>
              <a:rPr lang="ja-JP" altLang="en-US" sz="1800" b="1">
                <a:solidFill>
                  <a:srgbClr val="FFFFFF"/>
                </a:solidFill>
                <a:latin typeface="メイリオ" pitchFamily="50" charset="-128"/>
                <a:ea typeface="メイリオ" pitchFamily="50" charset="-128"/>
                <a:cs typeface="メイリオ" pitchFamily="50" charset="-128"/>
              </a:rPr>
              <a:t>サグ･上り坂部</a:t>
            </a:r>
            <a:endParaRPr lang="en-US" altLang="ja-JP" sz="1800" b="1">
              <a:solidFill>
                <a:srgbClr val="FFFFFF"/>
              </a:solidFill>
              <a:latin typeface="メイリオ" pitchFamily="50" charset="-128"/>
              <a:ea typeface="メイリオ" pitchFamily="50" charset="-128"/>
              <a:cs typeface="メイリオ" pitchFamily="50" charset="-128"/>
            </a:endParaRPr>
          </a:p>
          <a:p>
            <a:pPr algn="ctr">
              <a:spcBef>
                <a:spcPct val="20000"/>
              </a:spcBef>
            </a:pPr>
            <a:r>
              <a:rPr lang="en-US" altLang="ja-JP" sz="1800" b="1">
                <a:solidFill>
                  <a:srgbClr val="FFFFFF"/>
                </a:solidFill>
                <a:latin typeface="メイリオ" pitchFamily="50" charset="-128"/>
                <a:ea typeface="メイリオ" pitchFamily="50" charset="-128"/>
                <a:cs typeface="メイリオ" pitchFamily="50" charset="-128"/>
              </a:rPr>
              <a:t>60.3%</a:t>
            </a:r>
          </a:p>
        </p:txBody>
      </p:sp>
      <p:sp>
        <p:nvSpPr>
          <p:cNvPr id="209926" name="コンテンツ プレースホルダ 2"/>
          <p:cNvSpPr txBox="1">
            <a:spLocks/>
          </p:cNvSpPr>
          <p:nvPr/>
        </p:nvSpPr>
        <p:spPr bwMode="auto">
          <a:xfrm>
            <a:off x="4583113" y="3827463"/>
            <a:ext cx="1585912" cy="627062"/>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インター</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チェンジ合流部</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13.9%</a:t>
            </a:r>
          </a:p>
        </p:txBody>
      </p:sp>
      <p:sp>
        <p:nvSpPr>
          <p:cNvPr id="209927" name="コンテンツ プレースホルダ 2"/>
          <p:cNvSpPr txBox="1">
            <a:spLocks/>
          </p:cNvSpPr>
          <p:nvPr/>
        </p:nvSpPr>
        <p:spPr bwMode="auto">
          <a:xfrm>
            <a:off x="4945063" y="2990850"/>
            <a:ext cx="1152525" cy="406400"/>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トンネル入口</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20.8%</a:t>
            </a:r>
          </a:p>
        </p:txBody>
      </p:sp>
      <p:sp>
        <p:nvSpPr>
          <p:cNvPr id="209928" name="コンテンツ プレースホルダ 2"/>
          <p:cNvSpPr txBox="1">
            <a:spLocks/>
          </p:cNvSpPr>
          <p:nvPr/>
        </p:nvSpPr>
        <p:spPr bwMode="auto">
          <a:xfrm>
            <a:off x="4684713" y="1960563"/>
            <a:ext cx="1223962" cy="185737"/>
          </a:xfrm>
          <a:prstGeom prst="rect">
            <a:avLst/>
          </a:prstGeom>
          <a:noFill/>
          <a:ln w="9525">
            <a:noFill/>
            <a:miter lim="800000"/>
            <a:headEnd/>
            <a:tailEnd/>
          </a:ln>
        </p:spPr>
        <p:txBody>
          <a:bodyPr lIns="0" tIns="0" rIns="0" bIns="0" anchor="ctr">
            <a:spAutoFit/>
          </a:bodyPr>
          <a:lstStyle/>
          <a:p>
            <a:pP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料金所部 </a:t>
            </a:r>
            <a:r>
              <a:rPr lang="en-US" altLang="ja-JP" sz="1200" b="1">
                <a:solidFill>
                  <a:srgbClr val="000000"/>
                </a:solidFill>
                <a:latin typeface="メイリオ" pitchFamily="50" charset="-128"/>
                <a:ea typeface="メイリオ" pitchFamily="50" charset="-128"/>
                <a:cs typeface="メイリオ" pitchFamily="50" charset="-128"/>
              </a:rPr>
              <a:t>0.1% </a:t>
            </a:r>
          </a:p>
        </p:txBody>
      </p:sp>
      <p:sp>
        <p:nvSpPr>
          <p:cNvPr id="209929" name="コンテンツ プレースホルダ 2"/>
          <p:cNvSpPr txBox="1">
            <a:spLocks/>
          </p:cNvSpPr>
          <p:nvPr/>
        </p:nvSpPr>
        <p:spPr bwMode="auto">
          <a:xfrm>
            <a:off x="5880100" y="2030413"/>
            <a:ext cx="874713" cy="406400"/>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その他</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3.7%</a:t>
            </a:r>
          </a:p>
        </p:txBody>
      </p:sp>
      <p:sp>
        <p:nvSpPr>
          <p:cNvPr id="209930" name="コンテンツ プレースホルダ 2"/>
          <p:cNvSpPr txBox="1">
            <a:spLocks/>
          </p:cNvSpPr>
          <p:nvPr/>
        </p:nvSpPr>
        <p:spPr bwMode="auto">
          <a:xfrm>
            <a:off x="4278313" y="2151063"/>
            <a:ext cx="1343025" cy="184150"/>
          </a:xfrm>
          <a:prstGeom prst="rect">
            <a:avLst/>
          </a:prstGeom>
          <a:noFill/>
          <a:ln w="9525">
            <a:noFill/>
            <a:miter lim="800000"/>
            <a:headEnd/>
            <a:tailEnd/>
          </a:ln>
        </p:spPr>
        <p:txBody>
          <a:bodyPr lIns="0" tIns="0" rIns="0" bIns="0" anchor="ctr">
            <a:spAutoFit/>
          </a:bodyPr>
          <a:lstStyle/>
          <a:p>
            <a:pP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車線減少部 </a:t>
            </a:r>
            <a:r>
              <a:rPr lang="en-US" altLang="ja-JP" sz="1200" b="1">
                <a:solidFill>
                  <a:srgbClr val="000000"/>
                </a:solidFill>
                <a:latin typeface="メイリオ" pitchFamily="50" charset="-128"/>
                <a:ea typeface="メイリオ" pitchFamily="50" charset="-128"/>
                <a:cs typeface="メイリオ" pitchFamily="50" charset="-128"/>
              </a:rPr>
              <a:t>1.2% </a:t>
            </a:r>
          </a:p>
        </p:txBody>
      </p:sp>
      <p:cxnSp>
        <p:nvCxnSpPr>
          <p:cNvPr id="29" name="直線コネクタ 28"/>
          <p:cNvCxnSpPr/>
          <p:nvPr/>
        </p:nvCxnSpPr>
        <p:spPr>
          <a:xfrm>
            <a:off x="5851525" y="2065338"/>
            <a:ext cx="180975" cy="16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622925" y="2214563"/>
            <a:ext cx="377825"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0"/>
            <a:ext cx="9144000" cy="620713"/>
          </a:xfrm>
          <a:solidFill>
            <a:srgbClr val="002060"/>
          </a:solidFill>
        </p:spPr>
        <p:txBody>
          <a:bodyPr rtlCol="0"/>
          <a:lstStyle/>
          <a:p>
            <a:pPr algn="ctr" eaLnBrk="1" fontAlgn="auto" hangingPunct="1">
              <a:spcAft>
                <a:spcPts val="0"/>
              </a:spcAft>
              <a:defRPr/>
            </a:pPr>
            <a:r>
              <a:rPr lang="ja-JP" altLang="en-US" dirty="0" smtClean="0">
                <a:solidFill>
                  <a:schemeClr val="bg1"/>
                </a:solidFill>
                <a:cs typeface="+mj-cs"/>
              </a:rPr>
              <a:t>高速道路で発生する渋滞</a:t>
            </a:r>
            <a:endParaRPr lang="ja-JP" altLang="en-US" dirty="0">
              <a:solidFill>
                <a:schemeClr val="bg1"/>
              </a:solidFill>
              <a:cs typeface="+mj-cs"/>
            </a:endParaRPr>
          </a:p>
        </p:txBody>
      </p:sp>
      <p:sp>
        <p:nvSpPr>
          <p:cNvPr id="7" name="コンテンツ プレースホルダ 2"/>
          <p:cNvSpPr txBox="1">
            <a:spLocks/>
          </p:cNvSpPr>
          <p:nvPr/>
        </p:nvSpPr>
        <p:spPr>
          <a:xfrm>
            <a:off x="698500" y="6134100"/>
            <a:ext cx="7923213" cy="566738"/>
          </a:xfrm>
          <a:prstGeom prst="rect">
            <a:avLst/>
          </a:prstGeom>
        </p:spPr>
        <p:txBody>
          <a:bodyPr lIns="0" tIns="0" rIns="0" bIns="0" anchor="ctr">
            <a:spAutoFit/>
          </a:bodyPr>
          <a:lstStyle/>
          <a:p>
            <a:pPr marL="261938" indent="-261938" algn="ctr" fontAlgn="auto">
              <a:spcBef>
                <a:spcPct val="20000"/>
              </a:spcBef>
              <a:spcAft>
                <a:spcPts val="0"/>
              </a:spcAft>
              <a:defRPr/>
            </a:pPr>
            <a:r>
              <a:rPr lang="ja-JP" altLang="en-US" sz="2000" b="1" dirty="0">
                <a:solidFill>
                  <a:prstClr val="black"/>
                </a:solidFill>
                <a:latin typeface="メイリオ"/>
                <a:ea typeface="メイリオ"/>
              </a:rPr>
              <a:t>都市間高速道路における渋滞量</a:t>
            </a:r>
            <a:endParaRPr lang="en-US" altLang="ja-JP" sz="2000" b="1" dirty="0">
              <a:solidFill>
                <a:prstClr val="black"/>
              </a:solidFill>
              <a:latin typeface="メイリオ"/>
              <a:ea typeface="メイリオ"/>
            </a:endParaRPr>
          </a:p>
          <a:p>
            <a:pPr algn="ctr" fontAlgn="auto">
              <a:spcBef>
                <a:spcPct val="20000"/>
              </a:spcBef>
              <a:spcAft>
                <a:spcPts val="0"/>
              </a:spcAft>
              <a:defRPr/>
            </a:pPr>
            <a:r>
              <a:rPr lang="en-US" altLang="ja-JP" sz="1400" dirty="0">
                <a:solidFill>
                  <a:prstClr val="black"/>
                </a:solidFill>
                <a:latin typeface="メイリオ"/>
                <a:ea typeface="メイリオ"/>
              </a:rPr>
              <a:t>NEXCO 3</a:t>
            </a:r>
            <a:r>
              <a:rPr lang="ja-JP" altLang="en-US" sz="1400" dirty="0">
                <a:solidFill>
                  <a:prstClr val="black"/>
                </a:solidFill>
                <a:latin typeface="メイリオ"/>
                <a:ea typeface="メイリオ"/>
              </a:rPr>
              <a:t>社 合計値より作成（渋滞量＝渋滞回数</a:t>
            </a:r>
            <a:r>
              <a:rPr lang="en-US" altLang="ja-JP" sz="1400" dirty="0">
                <a:solidFill>
                  <a:prstClr val="black"/>
                </a:solidFill>
                <a:latin typeface="メイリオ"/>
                <a:ea typeface="メイリオ"/>
              </a:rPr>
              <a:t>×</a:t>
            </a:r>
            <a:r>
              <a:rPr lang="ja-JP" altLang="en-US" sz="1400" dirty="0">
                <a:solidFill>
                  <a:prstClr val="black"/>
                </a:solidFill>
                <a:latin typeface="メイリオ"/>
                <a:ea typeface="メイリオ"/>
              </a:rPr>
              <a:t>平均渋滞時間</a:t>
            </a:r>
            <a:r>
              <a:rPr lang="en-US" altLang="ja-JP" sz="1400" dirty="0">
                <a:solidFill>
                  <a:prstClr val="black"/>
                </a:solidFill>
                <a:latin typeface="メイリオ"/>
                <a:ea typeface="メイリオ"/>
              </a:rPr>
              <a:t>×</a:t>
            </a:r>
            <a:r>
              <a:rPr lang="ja-JP" altLang="en-US" sz="1400" dirty="0">
                <a:solidFill>
                  <a:prstClr val="black"/>
                </a:solidFill>
                <a:latin typeface="メイリオ"/>
                <a:ea typeface="メイリオ"/>
              </a:rPr>
              <a:t>平均最大渋滞長</a:t>
            </a:r>
            <a:r>
              <a:rPr lang="en-US" altLang="ja-JP" sz="1400" dirty="0">
                <a:solidFill>
                  <a:prstClr val="black"/>
                </a:solidFill>
                <a:latin typeface="メイリオ"/>
                <a:ea typeface="メイリオ"/>
              </a:rPr>
              <a:t>/2</a:t>
            </a:r>
            <a:r>
              <a:rPr lang="ja-JP" altLang="en-US" sz="1400" dirty="0">
                <a:solidFill>
                  <a:prstClr val="black"/>
                </a:solidFill>
                <a:latin typeface="メイリオ"/>
                <a:ea typeface="メイリオ"/>
              </a:rPr>
              <a:t>）</a:t>
            </a:r>
            <a:endParaRPr lang="en-US" altLang="ja-JP" sz="1400" dirty="0">
              <a:solidFill>
                <a:prstClr val="black"/>
              </a:solidFill>
              <a:latin typeface="メイリオ"/>
              <a:ea typeface="メイリオ"/>
            </a:endParaRPr>
          </a:p>
        </p:txBody>
      </p:sp>
      <p:sp>
        <p:nvSpPr>
          <p:cNvPr id="209935" name="コンテンツ プレースホルダ 2"/>
          <p:cNvSpPr txBox="1">
            <a:spLocks/>
          </p:cNvSpPr>
          <p:nvPr/>
        </p:nvSpPr>
        <p:spPr bwMode="auto">
          <a:xfrm>
            <a:off x="7700963" y="5307013"/>
            <a:ext cx="1298575" cy="369887"/>
          </a:xfrm>
          <a:prstGeom prst="rect">
            <a:avLst/>
          </a:prstGeom>
          <a:noFill/>
          <a:ln w="9525">
            <a:noFill/>
            <a:miter lim="800000"/>
            <a:headEnd/>
            <a:tailEnd/>
          </a:ln>
        </p:spPr>
        <p:txBody>
          <a:bodyPr lIns="0" tIns="0" rIns="0" bIns="0" anchor="ctr">
            <a:spAutoFit/>
          </a:bodyPr>
          <a:lstStyle/>
          <a:p>
            <a:pPr marL="261938" indent="-261938">
              <a:spcBef>
                <a:spcPct val="20000"/>
              </a:spcBef>
            </a:pPr>
            <a:r>
              <a:rPr lang="en-US" altLang="ja-JP" sz="2400" b="1">
                <a:solidFill>
                  <a:srgbClr val="000000"/>
                </a:solidFill>
                <a:latin typeface="メイリオ" pitchFamily="50" charset="-128"/>
                <a:ea typeface="メイリオ" pitchFamily="50" charset="-128"/>
                <a:cs typeface="メイリオ" pitchFamily="50" charset="-128"/>
              </a:rPr>
              <a:t>2009</a:t>
            </a:r>
            <a:r>
              <a:rPr lang="ja-JP" altLang="en-US" sz="2400">
                <a:solidFill>
                  <a:srgbClr val="000000"/>
                </a:solidFill>
                <a:latin typeface="メイリオ" pitchFamily="50" charset="-128"/>
                <a:ea typeface="メイリオ" pitchFamily="50" charset="-128"/>
                <a:cs typeface="メイリオ" pitchFamily="50" charset="-128"/>
              </a:rPr>
              <a:t>年</a:t>
            </a:r>
            <a:endParaRPr lang="en-US" altLang="ja-JP" sz="2400">
              <a:solidFill>
                <a:srgbClr val="000000"/>
              </a:solidFill>
              <a:latin typeface="メイリオ" pitchFamily="50" charset="-128"/>
              <a:ea typeface="メイリオ" pitchFamily="50" charset="-128"/>
              <a:cs typeface="メイリオ" pitchFamily="50" charset="-128"/>
            </a:endParaRPr>
          </a:p>
        </p:txBody>
      </p:sp>
      <p:sp>
        <p:nvSpPr>
          <p:cNvPr id="209936" name="コンテンツ プレースホルダ 2"/>
          <p:cNvSpPr txBox="1">
            <a:spLocks/>
          </p:cNvSpPr>
          <p:nvPr/>
        </p:nvSpPr>
        <p:spPr bwMode="auto">
          <a:xfrm>
            <a:off x="3103563" y="5292725"/>
            <a:ext cx="1150937" cy="368300"/>
          </a:xfrm>
          <a:prstGeom prst="rect">
            <a:avLst/>
          </a:prstGeom>
          <a:noFill/>
          <a:ln w="9525">
            <a:noFill/>
            <a:miter lim="800000"/>
            <a:headEnd/>
            <a:tailEnd/>
          </a:ln>
        </p:spPr>
        <p:txBody>
          <a:bodyPr lIns="0" tIns="0" rIns="0" bIns="0" anchor="ctr">
            <a:spAutoFit/>
          </a:bodyPr>
          <a:lstStyle/>
          <a:p>
            <a:pPr marL="261938" indent="-261938">
              <a:spcBef>
                <a:spcPct val="20000"/>
              </a:spcBef>
            </a:pPr>
            <a:r>
              <a:rPr lang="en-US" altLang="ja-JP" sz="2400" b="1">
                <a:solidFill>
                  <a:srgbClr val="000000"/>
                </a:solidFill>
                <a:latin typeface="メイリオ" pitchFamily="50" charset="-128"/>
                <a:ea typeface="メイリオ" pitchFamily="50" charset="-128"/>
                <a:cs typeface="メイリオ" pitchFamily="50" charset="-128"/>
              </a:rPr>
              <a:t>2002</a:t>
            </a:r>
            <a:r>
              <a:rPr lang="ja-JP" altLang="en-US" sz="2400">
                <a:solidFill>
                  <a:srgbClr val="000000"/>
                </a:solidFill>
                <a:latin typeface="メイリオ" pitchFamily="50" charset="-128"/>
                <a:ea typeface="メイリオ" pitchFamily="50" charset="-128"/>
                <a:cs typeface="メイリオ" pitchFamily="50" charset="-128"/>
              </a:rPr>
              <a:t>年</a:t>
            </a:r>
            <a:endParaRPr lang="en-US" altLang="ja-JP" sz="2400">
              <a:solidFill>
                <a:srgbClr val="000000"/>
              </a:solidFill>
              <a:latin typeface="メイリオ" pitchFamily="50" charset="-128"/>
              <a:ea typeface="メイリオ" pitchFamily="50" charset="-128"/>
              <a:cs typeface="メイリオ" pitchFamily="50" charset="-128"/>
            </a:endParaRPr>
          </a:p>
        </p:txBody>
      </p:sp>
      <p:sp>
        <p:nvSpPr>
          <p:cNvPr id="209937" name="コンテンツ プレースホルダ 2"/>
          <p:cNvSpPr txBox="1">
            <a:spLocks/>
          </p:cNvSpPr>
          <p:nvPr/>
        </p:nvSpPr>
        <p:spPr bwMode="auto">
          <a:xfrm>
            <a:off x="6169025" y="5703888"/>
            <a:ext cx="2641600" cy="215900"/>
          </a:xfrm>
          <a:prstGeom prst="rect">
            <a:avLst/>
          </a:prstGeom>
          <a:noFill/>
          <a:ln w="9525">
            <a:noFill/>
            <a:miter lim="800000"/>
            <a:headEnd/>
            <a:tailEnd/>
          </a:ln>
        </p:spPr>
        <p:txBody>
          <a:bodyPr lIns="0" tIns="0" rIns="0" bIns="0" anchor="ctr">
            <a:spAutoFit/>
          </a:bodyPr>
          <a:lstStyle/>
          <a:p>
            <a:pPr algn="r">
              <a:spcBef>
                <a:spcPct val="20000"/>
              </a:spcBef>
            </a:pPr>
            <a:r>
              <a:rPr lang="ja-JP" altLang="en-US" sz="1400">
                <a:solidFill>
                  <a:srgbClr val="000000"/>
                </a:solidFill>
                <a:latin typeface="メイリオ" pitchFamily="50" charset="-128"/>
                <a:ea typeface="メイリオ" pitchFamily="50" charset="-128"/>
                <a:cs typeface="メイリオ" pitchFamily="50" charset="-128"/>
              </a:rPr>
              <a:t>総渋滞量 </a:t>
            </a:r>
            <a:r>
              <a:rPr lang="en-US" altLang="ja-JP" sz="1400">
                <a:solidFill>
                  <a:srgbClr val="000000"/>
                </a:solidFill>
                <a:latin typeface="メイリオ" pitchFamily="50" charset="-128"/>
                <a:ea typeface="メイリオ" pitchFamily="50" charset="-128"/>
                <a:cs typeface="メイリオ" pitchFamily="50" charset="-128"/>
              </a:rPr>
              <a:t>= 107,516 km</a:t>
            </a:r>
            <a:r>
              <a:rPr lang="ja-JP" altLang="en-US" sz="1400">
                <a:solidFill>
                  <a:srgbClr val="000000"/>
                </a:solidFill>
                <a:latin typeface="メイリオ" pitchFamily="50" charset="-128"/>
                <a:ea typeface="メイリオ" pitchFamily="50" charset="-128"/>
                <a:cs typeface="メイリオ" pitchFamily="50" charset="-128"/>
              </a:rPr>
              <a:t>･</a:t>
            </a:r>
            <a:r>
              <a:rPr lang="en-US" altLang="ja-JP" sz="1400">
                <a:solidFill>
                  <a:srgbClr val="000000"/>
                </a:solidFill>
                <a:latin typeface="メイリオ" pitchFamily="50" charset="-128"/>
                <a:ea typeface="メイリオ" pitchFamily="50" charset="-128"/>
                <a:cs typeface="メイリオ" pitchFamily="50" charset="-128"/>
              </a:rPr>
              <a:t>h/</a:t>
            </a:r>
            <a:r>
              <a:rPr lang="ja-JP" altLang="en-US" sz="1400">
                <a:solidFill>
                  <a:srgbClr val="000000"/>
                </a:solidFill>
                <a:latin typeface="メイリオ" pitchFamily="50" charset="-128"/>
                <a:ea typeface="メイリオ" pitchFamily="50" charset="-128"/>
                <a:cs typeface="メイリオ" pitchFamily="50" charset="-128"/>
              </a:rPr>
              <a:t>年</a:t>
            </a:r>
            <a:endParaRPr lang="en-US" altLang="ja-JP" sz="1400">
              <a:solidFill>
                <a:srgbClr val="000000"/>
              </a:solidFill>
              <a:latin typeface="メイリオ" pitchFamily="50" charset="-128"/>
              <a:ea typeface="メイリオ" pitchFamily="50" charset="-128"/>
              <a:cs typeface="メイリオ" pitchFamily="50" charset="-128"/>
            </a:endParaRPr>
          </a:p>
        </p:txBody>
      </p:sp>
      <p:sp>
        <p:nvSpPr>
          <p:cNvPr id="209938" name="コンテンツ プレースホルダ 2"/>
          <p:cNvSpPr txBox="1">
            <a:spLocks/>
          </p:cNvSpPr>
          <p:nvPr/>
        </p:nvSpPr>
        <p:spPr bwMode="auto">
          <a:xfrm>
            <a:off x="1785938" y="5675313"/>
            <a:ext cx="2430462" cy="214312"/>
          </a:xfrm>
          <a:prstGeom prst="rect">
            <a:avLst/>
          </a:prstGeom>
          <a:noFill/>
          <a:ln w="9525">
            <a:noFill/>
            <a:miter lim="800000"/>
            <a:headEnd/>
            <a:tailEnd/>
          </a:ln>
        </p:spPr>
        <p:txBody>
          <a:bodyPr lIns="0" tIns="0" rIns="0" bIns="0" anchor="ctr">
            <a:spAutoFit/>
          </a:bodyPr>
          <a:lstStyle/>
          <a:p>
            <a:pPr algn="r">
              <a:spcBef>
                <a:spcPct val="20000"/>
              </a:spcBef>
            </a:pPr>
            <a:r>
              <a:rPr lang="ja-JP" altLang="en-US" sz="1400">
                <a:solidFill>
                  <a:srgbClr val="000000"/>
                </a:solidFill>
                <a:latin typeface="メイリオ" pitchFamily="50" charset="-128"/>
                <a:ea typeface="メイリオ" pitchFamily="50" charset="-128"/>
                <a:cs typeface="メイリオ" pitchFamily="50" charset="-128"/>
              </a:rPr>
              <a:t>総渋滞量 </a:t>
            </a:r>
            <a:r>
              <a:rPr lang="en-US" altLang="ja-JP" sz="1400">
                <a:solidFill>
                  <a:srgbClr val="000000"/>
                </a:solidFill>
                <a:latin typeface="メイリオ" pitchFamily="50" charset="-128"/>
                <a:ea typeface="メイリオ" pitchFamily="50" charset="-128"/>
                <a:cs typeface="メイリオ" pitchFamily="50" charset="-128"/>
              </a:rPr>
              <a:t>= 65,226 km</a:t>
            </a:r>
            <a:r>
              <a:rPr lang="ja-JP" altLang="en-US" sz="1400">
                <a:solidFill>
                  <a:srgbClr val="000000"/>
                </a:solidFill>
                <a:latin typeface="メイリオ" pitchFamily="50" charset="-128"/>
                <a:ea typeface="メイリオ" pitchFamily="50" charset="-128"/>
                <a:cs typeface="メイリオ" pitchFamily="50" charset="-128"/>
              </a:rPr>
              <a:t>･</a:t>
            </a:r>
            <a:r>
              <a:rPr lang="en-US" altLang="ja-JP" sz="1400">
                <a:solidFill>
                  <a:srgbClr val="000000"/>
                </a:solidFill>
                <a:latin typeface="メイリオ" pitchFamily="50" charset="-128"/>
                <a:ea typeface="メイリオ" pitchFamily="50" charset="-128"/>
                <a:cs typeface="メイリオ" pitchFamily="50" charset="-128"/>
              </a:rPr>
              <a:t>h/</a:t>
            </a:r>
            <a:r>
              <a:rPr lang="ja-JP" altLang="en-US" sz="1400">
                <a:solidFill>
                  <a:srgbClr val="000000"/>
                </a:solidFill>
                <a:latin typeface="メイリオ" pitchFamily="50" charset="-128"/>
                <a:ea typeface="メイリオ" pitchFamily="50" charset="-128"/>
                <a:cs typeface="メイリオ" pitchFamily="50" charset="-128"/>
              </a:rPr>
              <a:t>年</a:t>
            </a:r>
            <a:endParaRPr lang="en-US" altLang="ja-JP" sz="1400">
              <a:solidFill>
                <a:srgbClr val="000000"/>
              </a:solidFill>
              <a:latin typeface="メイリオ" pitchFamily="50" charset="-128"/>
              <a:ea typeface="メイリオ" pitchFamily="50" charset="-128"/>
              <a:cs typeface="メイリオ" pitchFamily="50" charset="-128"/>
            </a:endParaRPr>
          </a:p>
        </p:txBody>
      </p:sp>
      <p:grpSp>
        <p:nvGrpSpPr>
          <p:cNvPr id="209939" name="グループ化 38"/>
          <p:cNvGrpSpPr>
            <a:grpSpLocks/>
          </p:cNvGrpSpPr>
          <p:nvPr/>
        </p:nvGrpSpPr>
        <p:grpSpPr bwMode="auto">
          <a:xfrm>
            <a:off x="42863" y="2730500"/>
            <a:ext cx="3781425" cy="2527300"/>
            <a:chOff x="29028" y="2411143"/>
            <a:chExt cx="3780419" cy="2526764"/>
          </a:xfrm>
        </p:grpSpPr>
        <p:sp>
          <p:nvSpPr>
            <p:cNvPr id="209940" name="コンテンツ プレースホルダ 2"/>
            <p:cNvSpPr txBox="1">
              <a:spLocks/>
            </p:cNvSpPr>
            <p:nvPr/>
          </p:nvSpPr>
          <p:spPr bwMode="auto">
            <a:xfrm>
              <a:off x="2222096" y="3511092"/>
              <a:ext cx="1587351" cy="473976"/>
            </a:xfrm>
            <a:prstGeom prst="rect">
              <a:avLst/>
            </a:prstGeom>
            <a:noFill/>
            <a:ln w="9525">
              <a:noFill/>
              <a:miter lim="800000"/>
              <a:headEnd/>
              <a:tailEnd/>
            </a:ln>
          </p:spPr>
          <p:txBody>
            <a:bodyPr lIns="0" tIns="0" rIns="0" bIns="0" anchor="ctr">
              <a:spAutoFit/>
            </a:bodyPr>
            <a:lstStyle/>
            <a:p>
              <a:pPr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サグ・上り坂部</a:t>
              </a:r>
              <a:endParaRPr lang="en-US" altLang="ja-JP" sz="1400" b="1">
                <a:solidFill>
                  <a:srgbClr val="FFFFFF"/>
                </a:solidFill>
                <a:latin typeface="メイリオ" pitchFamily="50" charset="-128"/>
                <a:ea typeface="メイリオ" pitchFamily="50" charset="-128"/>
                <a:cs typeface="メイリオ" pitchFamily="50" charset="-128"/>
              </a:endParaRPr>
            </a:p>
            <a:p>
              <a:pPr algn="ctr">
                <a:spcBef>
                  <a:spcPct val="20000"/>
                </a:spcBef>
              </a:pPr>
              <a:r>
                <a:rPr lang="en-US" altLang="ja-JP" sz="1400" b="1">
                  <a:solidFill>
                    <a:srgbClr val="FFFFFF"/>
                  </a:solidFill>
                  <a:latin typeface="メイリオ" pitchFamily="50" charset="-128"/>
                  <a:ea typeface="メイリオ" pitchFamily="50" charset="-128"/>
                  <a:cs typeface="メイリオ" pitchFamily="50" charset="-128"/>
                </a:rPr>
                <a:t>42.7%</a:t>
              </a:r>
            </a:p>
          </p:txBody>
        </p:sp>
        <p:sp>
          <p:nvSpPr>
            <p:cNvPr id="209941" name="コンテンツ プレースホルダ 2"/>
            <p:cNvSpPr txBox="1">
              <a:spLocks/>
            </p:cNvSpPr>
            <p:nvPr/>
          </p:nvSpPr>
          <p:spPr bwMode="auto">
            <a:xfrm>
              <a:off x="1326822" y="4310043"/>
              <a:ext cx="1587351" cy="627864"/>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インター</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チェンジ合流部</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18.6%</a:t>
              </a:r>
            </a:p>
          </p:txBody>
        </p:sp>
        <p:sp>
          <p:nvSpPr>
            <p:cNvPr id="209942" name="コンテンツ プレースホルダ 2"/>
            <p:cNvSpPr txBox="1">
              <a:spLocks/>
            </p:cNvSpPr>
            <p:nvPr/>
          </p:nvSpPr>
          <p:spPr bwMode="auto">
            <a:xfrm>
              <a:off x="852459" y="3772733"/>
              <a:ext cx="1151922" cy="406265"/>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トンネル入口</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17.6%</a:t>
              </a:r>
            </a:p>
          </p:txBody>
        </p:sp>
        <p:sp>
          <p:nvSpPr>
            <p:cNvPr id="209943" name="コンテンツ プレースホルダ 2"/>
            <p:cNvSpPr txBox="1">
              <a:spLocks/>
            </p:cNvSpPr>
            <p:nvPr/>
          </p:nvSpPr>
          <p:spPr bwMode="auto">
            <a:xfrm>
              <a:off x="1012113" y="3054282"/>
              <a:ext cx="1151922" cy="406265"/>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料金所部</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16.9%</a:t>
              </a:r>
            </a:p>
          </p:txBody>
        </p:sp>
        <p:sp>
          <p:nvSpPr>
            <p:cNvPr id="209944" name="コンテンツ プレースホルダ 2"/>
            <p:cNvSpPr txBox="1">
              <a:spLocks/>
            </p:cNvSpPr>
            <p:nvPr/>
          </p:nvSpPr>
          <p:spPr bwMode="auto">
            <a:xfrm>
              <a:off x="1530018" y="2411143"/>
              <a:ext cx="1151922" cy="406265"/>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その他</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3.9%</a:t>
              </a:r>
            </a:p>
          </p:txBody>
        </p:sp>
        <p:sp>
          <p:nvSpPr>
            <p:cNvPr id="209945" name="コンテンツ プレースホルダ 2"/>
            <p:cNvSpPr txBox="1">
              <a:spLocks/>
            </p:cNvSpPr>
            <p:nvPr/>
          </p:nvSpPr>
          <p:spPr bwMode="auto">
            <a:xfrm>
              <a:off x="29028" y="3197141"/>
              <a:ext cx="1012113" cy="406265"/>
            </a:xfrm>
            <a:prstGeom prst="rect">
              <a:avLst/>
            </a:prstGeom>
            <a:noFill/>
            <a:ln w="9525">
              <a:noFill/>
              <a:miter lim="800000"/>
              <a:headEnd/>
              <a:tailEnd/>
            </a:ln>
          </p:spPr>
          <p:txBody>
            <a:bodyPr lIns="0" tIns="0" rIns="0" bIns="0" anchor="ctr">
              <a:spAutoFit/>
            </a:bodyPr>
            <a:lstStyle/>
            <a:p>
              <a:pPr algn="ctr">
                <a:spcBef>
                  <a:spcPct val="20000"/>
                </a:spcBef>
              </a:pPr>
              <a:r>
                <a:rPr lang="ja-JP" altLang="en-US" sz="1200" b="1">
                  <a:solidFill>
                    <a:srgbClr val="000000"/>
                  </a:solidFill>
                  <a:latin typeface="メイリオ" pitchFamily="50" charset="-128"/>
                  <a:ea typeface="メイリオ" pitchFamily="50" charset="-128"/>
                  <a:cs typeface="メイリオ" pitchFamily="50" charset="-128"/>
                </a:rPr>
                <a:t>車線減少部</a:t>
              </a:r>
              <a:endParaRPr lang="en-US" altLang="ja-JP" sz="1200" b="1">
                <a:solidFill>
                  <a:srgbClr val="000000"/>
                </a:solidFill>
                <a:latin typeface="メイリオ" pitchFamily="50" charset="-128"/>
                <a:ea typeface="メイリオ" pitchFamily="50" charset="-128"/>
                <a:cs typeface="メイリオ" pitchFamily="50" charset="-128"/>
              </a:endParaRPr>
            </a:p>
            <a:p>
              <a:pPr algn="ctr">
                <a:spcBef>
                  <a:spcPct val="20000"/>
                </a:spcBef>
              </a:pPr>
              <a:r>
                <a:rPr lang="en-US" altLang="ja-JP" sz="1200" b="1">
                  <a:solidFill>
                    <a:srgbClr val="000000"/>
                  </a:solidFill>
                  <a:latin typeface="メイリオ" pitchFamily="50" charset="-128"/>
                  <a:ea typeface="メイリオ" pitchFamily="50" charset="-128"/>
                  <a:cs typeface="メイリオ" pitchFamily="50" charset="-128"/>
                </a:rPr>
                <a:t>0.3%</a:t>
              </a:r>
            </a:p>
          </p:txBody>
        </p:sp>
        <p:cxnSp>
          <p:nvCxnSpPr>
            <p:cNvPr id="38" name="直線コネクタ 37"/>
            <p:cNvCxnSpPr/>
            <p:nvPr/>
          </p:nvCxnSpPr>
          <p:spPr>
            <a:xfrm>
              <a:off x="733690" y="3411056"/>
              <a:ext cx="307893" cy="49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90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コンテンツ プレースホルダ 2"/>
          <p:cNvSpPr>
            <a:spLocks noGrp="1"/>
          </p:cNvSpPr>
          <p:nvPr>
            <p:ph idx="1"/>
          </p:nvPr>
        </p:nvSpPr>
        <p:spPr>
          <a:xfrm>
            <a:off x="179388" y="803275"/>
            <a:ext cx="8785225" cy="5218113"/>
          </a:xfrm>
        </p:spPr>
        <p:txBody>
          <a:bodyPr/>
          <a:lstStyle/>
          <a:p>
            <a:pPr eaLnBrk="1" hangingPunct="1">
              <a:buFont typeface="Arial" pitchFamily="34" charset="0"/>
              <a:buNone/>
            </a:pPr>
            <a:r>
              <a:rPr lang="ja-JP" altLang="en-US" b="1" smtClean="0"/>
              <a:t> 勾配が下り坂から上り坂に変わる区間</a:t>
            </a:r>
            <a:endParaRPr lang="en-US" altLang="ja-JP" b="1" smtClean="0"/>
          </a:p>
          <a:p>
            <a:pPr lvl="1" eaLnBrk="1" hangingPunct="1"/>
            <a:r>
              <a:rPr lang="ja-JP" altLang="en-US" smtClean="0"/>
              <a:t>勾配が極めて緩やかに変化</a:t>
            </a:r>
            <a:endParaRPr lang="en-US" altLang="ja-JP" smtClean="0"/>
          </a:p>
          <a:p>
            <a:pPr lvl="2" eaLnBrk="1" hangingPunct="1"/>
            <a:r>
              <a:rPr lang="ja-JP" altLang="en-US" smtClean="0"/>
              <a:t>ドライバーは勾配変化に気づきにくい</a:t>
            </a:r>
            <a:endParaRPr lang="en-US" altLang="ja-JP" smtClean="0"/>
          </a:p>
          <a:p>
            <a:pPr lvl="2" eaLnBrk="1" hangingPunct="1"/>
            <a:r>
              <a:rPr lang="ja-JP" altLang="en-US" smtClean="0"/>
              <a:t>上り坂で速度低下が生じやすい</a:t>
            </a:r>
          </a:p>
        </p:txBody>
      </p:sp>
      <p:pic>
        <p:nvPicPr>
          <p:cNvPr id="210947" name="Picture 9"/>
          <p:cNvPicPr>
            <a:picLocks noChangeAspect="1" noChangeArrowheads="1"/>
          </p:cNvPicPr>
          <p:nvPr/>
        </p:nvPicPr>
        <p:blipFill>
          <a:blip r:embed="rId3" cstate="print"/>
          <a:srcRect/>
          <a:stretch>
            <a:fillRect/>
          </a:stretch>
        </p:blipFill>
        <p:spPr bwMode="auto">
          <a:xfrm>
            <a:off x="5788025" y="1381125"/>
            <a:ext cx="3098800" cy="4886325"/>
          </a:xfrm>
          <a:prstGeom prst="rect">
            <a:avLst/>
          </a:prstGeom>
          <a:noFill/>
          <a:ln w="9525">
            <a:noFill/>
            <a:miter lim="800000"/>
            <a:headEnd/>
            <a:tailEnd/>
          </a:ln>
        </p:spPr>
      </p:pic>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solidFill>
                  <a:schemeClr val="bg1"/>
                </a:solidFill>
                <a:cs typeface="+mj-cs"/>
              </a:rPr>
              <a:t>サグとは？</a:t>
            </a:r>
            <a:endParaRPr lang="ja-JP" altLang="en-US" dirty="0">
              <a:solidFill>
                <a:schemeClr val="bg1"/>
              </a:solidFill>
              <a:cs typeface="+mj-cs"/>
            </a:endParaRPr>
          </a:p>
        </p:txBody>
      </p:sp>
      <p:sp>
        <p:nvSpPr>
          <p:cNvPr id="24" name="フリーフォーム 23"/>
          <p:cNvSpPr/>
          <p:nvPr/>
        </p:nvSpPr>
        <p:spPr>
          <a:xfrm>
            <a:off x="811213" y="2960688"/>
            <a:ext cx="4392612" cy="446087"/>
          </a:xfrm>
          <a:custGeom>
            <a:avLst/>
            <a:gdLst>
              <a:gd name="connsiteX0" fmla="*/ 0 w 4122420"/>
              <a:gd name="connsiteY0" fmla="*/ 0 h 641350"/>
              <a:gd name="connsiteX1" fmla="*/ 1950720 w 4122420"/>
              <a:gd name="connsiteY1" fmla="*/ 640080 h 641350"/>
              <a:gd name="connsiteX2" fmla="*/ 4122420 w 4122420"/>
              <a:gd name="connsiteY2" fmla="*/ 7620 h 641350"/>
              <a:gd name="connsiteX0" fmla="*/ 0 w 4122420"/>
              <a:gd name="connsiteY0" fmla="*/ 0 h 641350"/>
              <a:gd name="connsiteX1" fmla="*/ 1950720 w 4122420"/>
              <a:gd name="connsiteY1" fmla="*/ 640080 h 641350"/>
              <a:gd name="connsiteX2" fmla="*/ 4122420 w 4122420"/>
              <a:gd name="connsiteY2" fmla="*/ 7620 h 641350"/>
              <a:gd name="connsiteX0" fmla="*/ 0 w 4122420"/>
              <a:gd name="connsiteY0" fmla="*/ 0 h 641350"/>
              <a:gd name="connsiteX1" fmla="*/ 1950720 w 4122420"/>
              <a:gd name="connsiteY1" fmla="*/ 640080 h 641350"/>
              <a:gd name="connsiteX2" fmla="*/ 4122420 w 4122420"/>
              <a:gd name="connsiteY2" fmla="*/ 7620 h 641350"/>
              <a:gd name="connsiteX0" fmla="*/ 0 w 4122420"/>
              <a:gd name="connsiteY0" fmla="*/ 0 h 641350"/>
              <a:gd name="connsiteX1" fmla="*/ 1950720 w 4122420"/>
              <a:gd name="connsiteY1" fmla="*/ 640080 h 641350"/>
              <a:gd name="connsiteX2" fmla="*/ 4122420 w 4122420"/>
              <a:gd name="connsiteY2" fmla="*/ 7620 h 641350"/>
              <a:gd name="connsiteX0" fmla="*/ 0 w 4122420"/>
              <a:gd name="connsiteY0" fmla="*/ 0 h 642094"/>
              <a:gd name="connsiteX1" fmla="*/ 2090388 w 4122420"/>
              <a:gd name="connsiteY1" fmla="*/ 640824 h 642094"/>
              <a:gd name="connsiteX2" fmla="*/ 4122420 w 4122420"/>
              <a:gd name="connsiteY2" fmla="*/ 7620 h 642094"/>
              <a:gd name="connsiteX0" fmla="*/ 0 w 4122420"/>
              <a:gd name="connsiteY0" fmla="*/ 0 h 654494"/>
              <a:gd name="connsiteX1" fmla="*/ 2090388 w 4122420"/>
              <a:gd name="connsiteY1" fmla="*/ 640824 h 654494"/>
              <a:gd name="connsiteX2" fmla="*/ 4122420 w 4122420"/>
              <a:gd name="connsiteY2" fmla="*/ 7620 h 654494"/>
              <a:gd name="connsiteX0" fmla="*/ 0 w 4122420"/>
              <a:gd name="connsiteY0" fmla="*/ 0 h 654494"/>
              <a:gd name="connsiteX1" fmla="*/ 2090388 w 4122420"/>
              <a:gd name="connsiteY1" fmla="*/ 640824 h 654494"/>
              <a:gd name="connsiteX2" fmla="*/ 4122420 w 4122420"/>
              <a:gd name="connsiteY2" fmla="*/ 7620 h 654494"/>
              <a:gd name="connsiteX0" fmla="*/ 0 w 4122420"/>
              <a:gd name="connsiteY0" fmla="*/ 0 h 654494"/>
              <a:gd name="connsiteX1" fmla="*/ 2090388 w 4122420"/>
              <a:gd name="connsiteY1" fmla="*/ 640824 h 654494"/>
              <a:gd name="connsiteX2" fmla="*/ 4122420 w 4122420"/>
              <a:gd name="connsiteY2" fmla="*/ 7620 h 654494"/>
              <a:gd name="connsiteX0" fmla="*/ 0 w 4122420"/>
              <a:gd name="connsiteY0" fmla="*/ 0 h 654494"/>
              <a:gd name="connsiteX1" fmla="*/ 2090388 w 4122420"/>
              <a:gd name="connsiteY1" fmla="*/ 640824 h 654494"/>
              <a:gd name="connsiteX2" fmla="*/ 4122420 w 4122420"/>
              <a:gd name="connsiteY2" fmla="*/ 7620 h 654494"/>
              <a:gd name="connsiteX0" fmla="*/ 0 w 4122420"/>
              <a:gd name="connsiteY0" fmla="*/ 0 h 646130"/>
              <a:gd name="connsiteX1" fmla="*/ 2090388 w 4122420"/>
              <a:gd name="connsiteY1" fmla="*/ 640824 h 646130"/>
              <a:gd name="connsiteX2" fmla="*/ 4122420 w 4122420"/>
              <a:gd name="connsiteY2" fmla="*/ 7620 h 646130"/>
              <a:gd name="connsiteX0" fmla="*/ 0 w 4122420"/>
              <a:gd name="connsiteY0" fmla="*/ 0 h 646130"/>
              <a:gd name="connsiteX1" fmla="*/ 2090388 w 4122420"/>
              <a:gd name="connsiteY1" fmla="*/ 640824 h 646130"/>
              <a:gd name="connsiteX2" fmla="*/ 4122420 w 4122420"/>
              <a:gd name="connsiteY2" fmla="*/ 7620 h 646130"/>
              <a:gd name="connsiteX0" fmla="*/ 0 w 4122420"/>
              <a:gd name="connsiteY0" fmla="*/ 0 h 663438"/>
              <a:gd name="connsiteX1" fmla="*/ 2090388 w 4122420"/>
              <a:gd name="connsiteY1" fmla="*/ 640824 h 663438"/>
              <a:gd name="connsiteX2" fmla="*/ 4122420 w 4122420"/>
              <a:gd name="connsiteY2" fmla="*/ 7620 h 663438"/>
            </a:gdLst>
            <a:ahLst/>
            <a:cxnLst>
              <a:cxn ang="0">
                <a:pos x="connsiteX0" y="connsiteY0"/>
              </a:cxn>
              <a:cxn ang="0">
                <a:pos x="connsiteX1" y="connsiteY1"/>
              </a:cxn>
              <a:cxn ang="0">
                <a:pos x="connsiteX2" y="connsiteY2"/>
              </a:cxn>
            </a:cxnLst>
            <a:rect l="l" t="t" r="r" b="b"/>
            <a:pathLst>
              <a:path w="4122420" h="663438">
                <a:moveTo>
                  <a:pt x="0" y="0"/>
                </a:moveTo>
                <a:cubicBezTo>
                  <a:pt x="1068925" y="456213"/>
                  <a:pt x="1546622" y="630672"/>
                  <a:pt x="2090388" y="640824"/>
                </a:cubicBezTo>
                <a:cubicBezTo>
                  <a:pt x="2677182" y="663438"/>
                  <a:pt x="3184257" y="457277"/>
                  <a:pt x="4122420" y="762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800">
              <a:solidFill>
                <a:prstClr val="black"/>
              </a:solidFill>
            </a:endParaRPr>
          </a:p>
        </p:txBody>
      </p:sp>
      <p:grpSp>
        <p:nvGrpSpPr>
          <p:cNvPr id="210950" name="グループ化 25"/>
          <p:cNvGrpSpPr>
            <a:grpSpLocks/>
          </p:cNvGrpSpPr>
          <p:nvPr/>
        </p:nvGrpSpPr>
        <p:grpSpPr bwMode="auto">
          <a:xfrm>
            <a:off x="842963" y="3562350"/>
            <a:ext cx="4392612" cy="3122613"/>
            <a:chOff x="843233" y="3562263"/>
            <a:chExt cx="4392488" cy="3123031"/>
          </a:xfrm>
        </p:grpSpPr>
        <p:pic>
          <p:nvPicPr>
            <p:cNvPr id="210966" name="Picture 2"/>
            <p:cNvPicPr>
              <a:picLocks noChangeAspect="1" noChangeArrowheads="1"/>
            </p:cNvPicPr>
            <p:nvPr/>
          </p:nvPicPr>
          <p:blipFill>
            <a:blip r:embed="rId4" cstate="print"/>
            <a:srcRect/>
            <a:stretch>
              <a:fillRect/>
            </a:stretch>
          </p:blipFill>
          <p:spPr bwMode="auto">
            <a:xfrm>
              <a:off x="843233" y="3562263"/>
              <a:ext cx="4392488" cy="2745256"/>
            </a:xfrm>
            <a:prstGeom prst="rect">
              <a:avLst/>
            </a:prstGeom>
            <a:noFill/>
            <a:ln w="28575">
              <a:noFill/>
              <a:miter lim="800000"/>
              <a:headEnd/>
              <a:tailEnd/>
            </a:ln>
          </p:spPr>
        </p:pic>
        <p:sp>
          <p:nvSpPr>
            <p:cNvPr id="210967" name="テキスト ボックス 24"/>
            <p:cNvSpPr txBox="1">
              <a:spLocks noChangeArrowheads="1"/>
            </p:cNvSpPr>
            <p:nvPr/>
          </p:nvSpPr>
          <p:spPr bwMode="auto">
            <a:xfrm>
              <a:off x="1047017" y="6408295"/>
              <a:ext cx="3924152" cy="276999"/>
            </a:xfrm>
            <a:prstGeom prst="rect">
              <a:avLst/>
            </a:prstGeom>
            <a:noFill/>
            <a:ln w="9525">
              <a:noFill/>
              <a:miter lim="800000"/>
              <a:headEnd/>
              <a:tailEnd/>
            </a:ln>
          </p:spPr>
          <p:txBody>
            <a:bodyPr wrap="none" lIns="0" tIns="0" rIns="0" bIns="0">
              <a:spAutoFit/>
            </a:bodyPr>
            <a:lstStyle/>
            <a:p>
              <a:pPr algn="ctr"/>
              <a:r>
                <a:rPr lang="ja-JP" altLang="en-US" sz="1800" b="1">
                  <a:solidFill>
                    <a:srgbClr val="000000"/>
                  </a:solidFill>
                  <a:latin typeface="メイリオ" pitchFamily="50" charset="-128"/>
                  <a:ea typeface="メイリオ" pitchFamily="50" charset="-128"/>
                  <a:cs typeface="メイリオ" pitchFamily="50" charset="-128"/>
                </a:rPr>
                <a:t>サグ下り勾配部での運転席からの視界</a:t>
              </a:r>
            </a:p>
          </p:txBody>
        </p:sp>
      </p:grpSp>
      <p:sp>
        <p:nvSpPr>
          <p:cNvPr id="210951" name="テキスト ボックス 31"/>
          <p:cNvSpPr txBox="1">
            <a:spLocks noChangeArrowheads="1"/>
          </p:cNvSpPr>
          <p:nvPr/>
        </p:nvSpPr>
        <p:spPr bwMode="auto">
          <a:xfrm>
            <a:off x="5999163" y="6334125"/>
            <a:ext cx="2657475" cy="461963"/>
          </a:xfrm>
          <a:prstGeom prst="rect">
            <a:avLst/>
          </a:prstGeom>
          <a:noFill/>
          <a:ln w="9525">
            <a:noFill/>
            <a:miter lim="800000"/>
            <a:headEnd/>
            <a:tailEnd/>
          </a:ln>
        </p:spPr>
        <p:txBody>
          <a:bodyPr lIns="0" tIns="0" rIns="0" bIns="0">
            <a:spAutoFit/>
          </a:bodyPr>
          <a:lstStyle/>
          <a:p>
            <a:pPr algn="ctr"/>
            <a:r>
              <a:rPr lang="ja-JP" altLang="en-US" sz="1800" b="1">
                <a:solidFill>
                  <a:srgbClr val="000000"/>
                </a:solidFill>
                <a:latin typeface="メイリオ" pitchFamily="50" charset="-128"/>
                <a:ea typeface="メイリオ" pitchFamily="50" charset="-128"/>
                <a:cs typeface="メイリオ" pitchFamily="50" charset="-128"/>
              </a:rPr>
              <a:t>大和サグでの渋滞の様子</a:t>
            </a:r>
            <a:endParaRPr lang="en-US" altLang="ja-JP" sz="1800" b="1">
              <a:solidFill>
                <a:srgbClr val="000000"/>
              </a:solidFill>
              <a:latin typeface="メイリオ" pitchFamily="50" charset="-128"/>
              <a:ea typeface="メイリオ" pitchFamily="50" charset="-128"/>
              <a:cs typeface="メイリオ" pitchFamily="50" charset="-128"/>
            </a:endParaRPr>
          </a:p>
          <a:p>
            <a:pPr algn="ctr"/>
            <a:r>
              <a:rPr lang="en-US" altLang="ja-JP" sz="1200">
                <a:solidFill>
                  <a:srgbClr val="000000"/>
                </a:solidFill>
                <a:latin typeface="メイリオ" pitchFamily="50" charset="-128"/>
                <a:ea typeface="メイリオ" pitchFamily="50" charset="-128"/>
                <a:cs typeface="メイリオ" pitchFamily="50" charset="-128"/>
              </a:rPr>
              <a:t>2003/9/14 (</a:t>
            </a:r>
            <a:r>
              <a:rPr lang="ja-JP" altLang="en-US" sz="1200">
                <a:solidFill>
                  <a:srgbClr val="000000"/>
                </a:solidFill>
                <a:latin typeface="メイリオ" pitchFamily="50" charset="-128"/>
                <a:ea typeface="メイリオ" pitchFamily="50" charset="-128"/>
                <a:cs typeface="メイリオ" pitchFamily="50" charset="-128"/>
              </a:rPr>
              <a:t>日</a:t>
            </a:r>
            <a:r>
              <a:rPr lang="en-US" altLang="ja-JP" sz="1200">
                <a:solidFill>
                  <a:srgbClr val="000000"/>
                </a:solidFill>
                <a:latin typeface="メイリオ" pitchFamily="50" charset="-128"/>
                <a:ea typeface="メイリオ" pitchFamily="50" charset="-128"/>
                <a:cs typeface="メイリオ" pitchFamily="50" charset="-128"/>
              </a:rPr>
              <a:t>)</a:t>
            </a:r>
            <a:r>
              <a:rPr lang="ja-JP" altLang="en-US" sz="1200">
                <a:solidFill>
                  <a:srgbClr val="000000"/>
                </a:solidFill>
                <a:latin typeface="メイリオ" pitchFamily="50" charset="-128"/>
                <a:ea typeface="メイリオ" pitchFamily="50" charset="-128"/>
                <a:cs typeface="メイリオ" pitchFamily="50" charset="-128"/>
              </a:rPr>
              <a:t>撮影</a:t>
            </a:r>
          </a:p>
        </p:txBody>
      </p:sp>
      <p:pic>
        <p:nvPicPr>
          <p:cNvPr id="210952" name="Picture 5"/>
          <p:cNvPicPr>
            <a:picLocks noChangeAspect="1" noChangeArrowheads="1"/>
          </p:cNvPicPr>
          <p:nvPr/>
        </p:nvPicPr>
        <p:blipFill>
          <a:blip r:embed="rId5" cstate="print"/>
          <a:srcRect/>
          <a:stretch>
            <a:fillRect/>
          </a:stretch>
        </p:blipFill>
        <p:spPr bwMode="auto">
          <a:xfrm rot="852755">
            <a:off x="1027113" y="2884488"/>
            <a:ext cx="625475" cy="209550"/>
          </a:xfrm>
          <a:prstGeom prst="rect">
            <a:avLst/>
          </a:prstGeom>
          <a:noFill/>
          <a:ln w="9525">
            <a:noFill/>
            <a:miter lim="800000"/>
            <a:headEnd/>
            <a:tailEnd/>
          </a:ln>
        </p:spPr>
      </p:pic>
      <p:pic>
        <p:nvPicPr>
          <p:cNvPr id="210953" name="Picture 5"/>
          <p:cNvPicPr>
            <a:picLocks noChangeAspect="1" noChangeArrowheads="1"/>
          </p:cNvPicPr>
          <p:nvPr/>
        </p:nvPicPr>
        <p:blipFill>
          <a:blip r:embed="rId6" cstate="print"/>
          <a:srcRect/>
          <a:stretch>
            <a:fillRect/>
          </a:stretch>
        </p:blipFill>
        <p:spPr bwMode="auto">
          <a:xfrm rot="-954357">
            <a:off x="4298950" y="2921000"/>
            <a:ext cx="627063" cy="209550"/>
          </a:xfrm>
          <a:prstGeom prst="rect">
            <a:avLst/>
          </a:prstGeom>
          <a:noFill/>
          <a:ln w="9525">
            <a:noFill/>
            <a:miter lim="800000"/>
            <a:headEnd/>
            <a:tailEnd/>
          </a:ln>
        </p:spPr>
      </p:pic>
      <p:sp>
        <p:nvSpPr>
          <p:cNvPr id="210954" name="コンテンツ プレースホルダ 2"/>
          <p:cNvSpPr txBox="1">
            <a:spLocks/>
          </p:cNvSpPr>
          <p:nvPr/>
        </p:nvSpPr>
        <p:spPr bwMode="auto">
          <a:xfrm>
            <a:off x="6600825" y="2089150"/>
            <a:ext cx="1435100" cy="323850"/>
          </a:xfrm>
          <a:prstGeom prst="rect">
            <a:avLst/>
          </a:prstGeom>
          <a:noFill/>
          <a:ln w="28575">
            <a:noFill/>
            <a:miter lim="800000"/>
            <a:headEnd/>
            <a:tailEnd/>
          </a:ln>
        </p:spPr>
        <p:txBody>
          <a:bodyPr lIns="0" tIns="72000" rIns="0" bIns="36000" anchor="ctr">
            <a:spAutoFit/>
          </a:bodyPr>
          <a:lstStyle/>
          <a:p>
            <a:pPr marL="261938" indent="-261938"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至 横浜町田</a:t>
            </a:r>
            <a:r>
              <a:rPr lang="en-US" altLang="ja-JP" sz="1400" b="1">
                <a:solidFill>
                  <a:srgbClr val="FFFFFF"/>
                </a:solidFill>
                <a:latin typeface="メイリオ" pitchFamily="50" charset="-128"/>
                <a:ea typeface="メイリオ" pitchFamily="50" charset="-128"/>
                <a:cs typeface="メイリオ" pitchFamily="50" charset="-128"/>
              </a:rPr>
              <a:t>IC</a:t>
            </a:r>
          </a:p>
        </p:txBody>
      </p:sp>
      <p:sp>
        <p:nvSpPr>
          <p:cNvPr id="210955" name="コンテンツ プレースホルダ 2"/>
          <p:cNvSpPr txBox="1">
            <a:spLocks/>
          </p:cNvSpPr>
          <p:nvPr/>
        </p:nvSpPr>
        <p:spPr bwMode="auto">
          <a:xfrm>
            <a:off x="6203950" y="5262563"/>
            <a:ext cx="1044575" cy="323850"/>
          </a:xfrm>
          <a:prstGeom prst="rect">
            <a:avLst/>
          </a:prstGeom>
          <a:noFill/>
          <a:ln w="28575">
            <a:noFill/>
            <a:miter lim="800000"/>
            <a:headEnd/>
            <a:tailEnd/>
          </a:ln>
        </p:spPr>
        <p:txBody>
          <a:bodyPr lIns="0" tIns="72000" rIns="0" bIns="36000" anchor="ctr">
            <a:spAutoFit/>
          </a:bodyPr>
          <a:lstStyle/>
          <a:p>
            <a:pPr marL="261938" indent="-261938"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至 厚木</a:t>
            </a:r>
            <a:r>
              <a:rPr lang="en-US" altLang="ja-JP" sz="1400" b="1">
                <a:solidFill>
                  <a:srgbClr val="FFFFFF"/>
                </a:solidFill>
                <a:latin typeface="メイリオ" pitchFamily="50" charset="-128"/>
                <a:ea typeface="メイリオ" pitchFamily="50" charset="-128"/>
                <a:cs typeface="メイリオ" pitchFamily="50" charset="-128"/>
              </a:rPr>
              <a:t>IC</a:t>
            </a:r>
          </a:p>
        </p:txBody>
      </p:sp>
      <p:sp>
        <p:nvSpPr>
          <p:cNvPr id="210956" name="コンテンツ プレースホルダ 2"/>
          <p:cNvSpPr txBox="1">
            <a:spLocks/>
          </p:cNvSpPr>
          <p:nvPr/>
        </p:nvSpPr>
        <p:spPr bwMode="auto">
          <a:xfrm>
            <a:off x="6080125" y="3178175"/>
            <a:ext cx="1044575" cy="539750"/>
          </a:xfrm>
          <a:prstGeom prst="rect">
            <a:avLst/>
          </a:prstGeom>
          <a:solidFill>
            <a:schemeClr val="tx1"/>
          </a:solidFill>
          <a:ln w="9525">
            <a:noFill/>
            <a:miter lim="800000"/>
            <a:headEnd/>
            <a:tailEnd/>
          </a:ln>
        </p:spPr>
        <p:txBody>
          <a:bodyPr lIns="0" tIns="72000" rIns="0" bIns="36000" anchor="ctr">
            <a:spAutoFit/>
          </a:bodyPr>
          <a:lstStyle/>
          <a:p>
            <a:pPr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サグ底部</a:t>
            </a:r>
            <a:r>
              <a:rPr lang="en-US" altLang="ja-JP" sz="1400">
                <a:solidFill>
                  <a:srgbClr val="FFFFFF"/>
                </a:solidFill>
                <a:latin typeface="メイリオ" pitchFamily="50" charset="-128"/>
                <a:ea typeface="メイリオ" pitchFamily="50" charset="-128"/>
                <a:cs typeface="メイリオ" pitchFamily="50" charset="-128"/>
              </a:rPr>
              <a:t/>
            </a:r>
            <a:br>
              <a:rPr lang="en-US" altLang="ja-JP" sz="1400">
                <a:solidFill>
                  <a:srgbClr val="FFFFFF"/>
                </a:solidFill>
                <a:latin typeface="メイリオ" pitchFamily="50" charset="-128"/>
                <a:ea typeface="メイリオ" pitchFamily="50" charset="-128"/>
                <a:cs typeface="メイリオ" pitchFamily="50" charset="-128"/>
              </a:rPr>
            </a:br>
            <a:r>
              <a:rPr lang="en-US" altLang="ja-JP" sz="1400">
                <a:solidFill>
                  <a:srgbClr val="FFFFFF"/>
                </a:solidFill>
                <a:latin typeface="メイリオ" pitchFamily="50" charset="-128"/>
                <a:ea typeface="メイリオ" pitchFamily="50" charset="-128"/>
                <a:cs typeface="メイリオ" pitchFamily="50" charset="-128"/>
              </a:rPr>
              <a:t>22.3KP</a:t>
            </a:r>
          </a:p>
        </p:txBody>
      </p:sp>
      <p:cxnSp>
        <p:nvCxnSpPr>
          <p:cNvPr id="40" name="直線コネクタ 39"/>
          <p:cNvCxnSpPr/>
          <p:nvPr/>
        </p:nvCxnSpPr>
        <p:spPr>
          <a:xfrm flipH="1" flipV="1">
            <a:off x="7094538" y="3554413"/>
            <a:ext cx="906462" cy="442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7537450" y="4011613"/>
            <a:ext cx="9064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831138" y="2840038"/>
            <a:ext cx="465137" cy="762000"/>
          </a:xfrm>
          <a:prstGeom prst="line">
            <a:avLst/>
          </a:prstGeom>
          <a:ln w="38100">
            <a:solidFill>
              <a:srgbClr val="0066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8045450" y="4445000"/>
            <a:ext cx="250825" cy="779463"/>
          </a:xfrm>
          <a:prstGeom prst="line">
            <a:avLst/>
          </a:prstGeom>
          <a:ln w="38100">
            <a:solidFill>
              <a:srgbClr val="FF3300"/>
            </a:solidFill>
            <a:tailEnd type="stealth" w="med" len="lg"/>
          </a:ln>
        </p:spPr>
        <p:style>
          <a:lnRef idx="1">
            <a:schemeClr val="accent1"/>
          </a:lnRef>
          <a:fillRef idx="0">
            <a:schemeClr val="accent1"/>
          </a:fillRef>
          <a:effectRef idx="0">
            <a:schemeClr val="accent1"/>
          </a:effectRef>
          <a:fontRef idx="minor">
            <a:schemeClr val="tx1"/>
          </a:fontRef>
        </p:style>
      </p:cxnSp>
      <p:sp>
        <p:nvSpPr>
          <p:cNvPr id="210961" name="コンテンツ プレースホルダ 2"/>
          <p:cNvSpPr txBox="1">
            <a:spLocks/>
          </p:cNvSpPr>
          <p:nvPr/>
        </p:nvSpPr>
        <p:spPr bwMode="auto">
          <a:xfrm>
            <a:off x="7634288" y="5218113"/>
            <a:ext cx="1044575" cy="323850"/>
          </a:xfrm>
          <a:prstGeom prst="rect">
            <a:avLst/>
          </a:prstGeom>
          <a:solidFill>
            <a:srgbClr val="FF3300"/>
          </a:solidFill>
          <a:ln w="9525">
            <a:noFill/>
            <a:miter lim="800000"/>
            <a:headEnd/>
            <a:tailEnd/>
          </a:ln>
        </p:spPr>
        <p:txBody>
          <a:bodyPr lIns="0" tIns="72000" rIns="0" bIns="36000" anchor="ctr">
            <a:spAutoFit/>
          </a:bodyPr>
          <a:lstStyle/>
          <a:p>
            <a:pPr marL="261938" indent="-261938"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上り</a:t>
            </a:r>
            <a:r>
              <a:rPr lang="ja-JP" altLang="en-US" sz="1400">
                <a:solidFill>
                  <a:srgbClr val="FFFFFF"/>
                </a:solidFill>
                <a:latin typeface="メイリオ" pitchFamily="50" charset="-128"/>
                <a:ea typeface="メイリオ" pitchFamily="50" charset="-128"/>
                <a:cs typeface="メイリオ" pitchFamily="50" charset="-128"/>
              </a:rPr>
              <a:t>勾配部</a:t>
            </a:r>
            <a:endParaRPr lang="en-US" altLang="ja-JP" sz="1400">
              <a:solidFill>
                <a:srgbClr val="FFFFFF"/>
              </a:solidFill>
              <a:latin typeface="メイリオ" pitchFamily="50" charset="-128"/>
              <a:ea typeface="メイリオ" pitchFamily="50" charset="-128"/>
              <a:cs typeface="メイリオ" pitchFamily="50" charset="-128"/>
            </a:endParaRPr>
          </a:p>
        </p:txBody>
      </p:sp>
      <p:sp>
        <p:nvSpPr>
          <p:cNvPr id="210962" name="コンテンツ プレースホルダ 2"/>
          <p:cNvSpPr txBox="1">
            <a:spLocks/>
          </p:cNvSpPr>
          <p:nvPr/>
        </p:nvSpPr>
        <p:spPr bwMode="auto">
          <a:xfrm>
            <a:off x="2616200" y="3176588"/>
            <a:ext cx="1065213" cy="215900"/>
          </a:xfrm>
          <a:prstGeom prst="rect">
            <a:avLst/>
          </a:prstGeom>
          <a:noFill/>
          <a:ln w="9525">
            <a:noFill/>
            <a:miter lim="800000"/>
            <a:headEnd/>
            <a:tailEnd/>
          </a:ln>
        </p:spPr>
        <p:txBody>
          <a:bodyPr lIns="0" tIns="0" rIns="0" bIns="0" anchor="ctr">
            <a:spAutoFit/>
          </a:bodyPr>
          <a:lstStyle/>
          <a:p>
            <a:pPr marL="261938" indent="-261938" algn="ctr">
              <a:spcBef>
                <a:spcPct val="20000"/>
              </a:spcBef>
            </a:pPr>
            <a:r>
              <a:rPr lang="ja-JP" altLang="en-US" sz="1400">
                <a:solidFill>
                  <a:srgbClr val="000000"/>
                </a:solidFill>
                <a:latin typeface="メイリオ" pitchFamily="50" charset="-128"/>
                <a:ea typeface="メイリオ" pitchFamily="50" charset="-128"/>
                <a:cs typeface="メイリオ" pitchFamily="50" charset="-128"/>
              </a:rPr>
              <a:t>サグ底部</a:t>
            </a:r>
            <a:endParaRPr lang="en-US" altLang="ja-JP" sz="1400">
              <a:solidFill>
                <a:srgbClr val="000000"/>
              </a:solidFill>
              <a:latin typeface="メイリオ" pitchFamily="50" charset="-128"/>
              <a:ea typeface="メイリオ" pitchFamily="50" charset="-128"/>
              <a:cs typeface="メイリオ" pitchFamily="50" charset="-128"/>
            </a:endParaRPr>
          </a:p>
        </p:txBody>
      </p:sp>
      <p:sp>
        <p:nvSpPr>
          <p:cNvPr id="22" name="フリーフォーム 21"/>
          <p:cNvSpPr/>
          <p:nvPr/>
        </p:nvSpPr>
        <p:spPr>
          <a:xfrm rot="1290489">
            <a:off x="4164013" y="2903538"/>
            <a:ext cx="179387" cy="107950"/>
          </a:xfrm>
          <a:custGeom>
            <a:avLst/>
            <a:gdLst>
              <a:gd name="connsiteX0" fmla="*/ 907144 w 914401"/>
              <a:gd name="connsiteY0" fmla="*/ 234648 h 454781"/>
              <a:gd name="connsiteX1" fmla="*/ 166915 w 914401"/>
              <a:gd name="connsiteY1" fmla="*/ 31448 h 454781"/>
              <a:gd name="connsiteX2" fmla="*/ 123372 w 914401"/>
              <a:gd name="connsiteY2" fmla="*/ 423333 h 454781"/>
              <a:gd name="connsiteX3" fmla="*/ 907144 w 914401"/>
              <a:gd name="connsiteY3" fmla="*/ 234648 h 454781"/>
              <a:gd name="connsiteX0" fmla="*/ 830943 w 863600"/>
              <a:gd name="connsiteY0" fmla="*/ 223578 h 377296"/>
              <a:gd name="connsiteX1" fmla="*/ 90714 w 863600"/>
              <a:gd name="connsiteY1" fmla="*/ 20378 h 377296"/>
              <a:gd name="connsiteX2" fmla="*/ 286658 w 863600"/>
              <a:gd name="connsiteY2" fmla="*/ 345848 h 377296"/>
              <a:gd name="connsiteX3" fmla="*/ 830943 w 863600"/>
              <a:gd name="connsiteY3" fmla="*/ 223578 h 377296"/>
              <a:gd name="connsiteX0" fmla="*/ 830943 w 863600"/>
              <a:gd name="connsiteY0" fmla="*/ 223578 h 377296"/>
              <a:gd name="connsiteX1" fmla="*/ 90714 w 863600"/>
              <a:gd name="connsiteY1" fmla="*/ 20378 h 377296"/>
              <a:gd name="connsiteX2" fmla="*/ 286658 w 863600"/>
              <a:gd name="connsiteY2" fmla="*/ 345848 h 377296"/>
              <a:gd name="connsiteX3" fmla="*/ 830943 w 863600"/>
              <a:gd name="connsiteY3" fmla="*/ 223578 h 377296"/>
              <a:gd name="connsiteX0" fmla="*/ 830943 w 863600"/>
              <a:gd name="connsiteY0" fmla="*/ 223578 h 345848"/>
              <a:gd name="connsiteX1" fmla="*/ 90714 w 863600"/>
              <a:gd name="connsiteY1" fmla="*/ 20378 h 345848"/>
              <a:gd name="connsiteX2" fmla="*/ 286658 w 863600"/>
              <a:gd name="connsiteY2" fmla="*/ 345848 h 345848"/>
              <a:gd name="connsiteX3" fmla="*/ 830943 w 863600"/>
              <a:gd name="connsiteY3" fmla="*/ 223578 h 345848"/>
              <a:gd name="connsiteX0" fmla="*/ 830943 w 863600"/>
              <a:gd name="connsiteY0" fmla="*/ 223578 h 451185"/>
              <a:gd name="connsiteX1" fmla="*/ 90714 w 863600"/>
              <a:gd name="connsiteY1" fmla="*/ 20378 h 451185"/>
              <a:gd name="connsiteX2" fmla="*/ 286658 w 863600"/>
              <a:gd name="connsiteY2" fmla="*/ 345848 h 451185"/>
              <a:gd name="connsiteX3" fmla="*/ 830943 w 863600"/>
              <a:gd name="connsiteY3" fmla="*/ 223578 h 451185"/>
              <a:gd name="connsiteX0" fmla="*/ 830943 w 863600"/>
              <a:gd name="connsiteY0" fmla="*/ 223578 h 451185"/>
              <a:gd name="connsiteX1" fmla="*/ 90714 w 863600"/>
              <a:gd name="connsiteY1" fmla="*/ 20378 h 451185"/>
              <a:gd name="connsiteX2" fmla="*/ 286658 w 863600"/>
              <a:gd name="connsiteY2" fmla="*/ 345848 h 451185"/>
              <a:gd name="connsiteX3" fmla="*/ 830943 w 863600"/>
              <a:gd name="connsiteY3" fmla="*/ 223578 h 451185"/>
              <a:gd name="connsiteX0" fmla="*/ 549728 w 673099"/>
              <a:gd name="connsiteY0" fmla="*/ 827619 h 1084429"/>
              <a:gd name="connsiteX1" fmla="*/ 582385 w 673099"/>
              <a:gd name="connsiteY1" fmla="*/ 20378 h 1084429"/>
              <a:gd name="connsiteX2" fmla="*/ 5443 w 673099"/>
              <a:gd name="connsiteY2" fmla="*/ 949889 h 1084429"/>
              <a:gd name="connsiteX3" fmla="*/ 549728 w 673099"/>
              <a:gd name="connsiteY3" fmla="*/ 827619 h 1084429"/>
              <a:gd name="connsiteX0" fmla="*/ 1277258 w 1521884"/>
              <a:gd name="connsiteY0" fmla="*/ 906422 h 941781"/>
              <a:gd name="connsiteX1" fmla="*/ 1309915 w 1521884"/>
              <a:gd name="connsiteY1" fmla="*/ 99181 h 941781"/>
              <a:gd name="connsiteX2" fmla="*/ 5443 w 1521884"/>
              <a:gd name="connsiteY2" fmla="*/ 311336 h 941781"/>
              <a:gd name="connsiteX3" fmla="*/ 1277258 w 1521884"/>
              <a:gd name="connsiteY3" fmla="*/ 906422 h 941781"/>
              <a:gd name="connsiteX0" fmla="*/ 974877 w 1521884"/>
              <a:gd name="connsiteY0" fmla="*/ 615050 h 650409"/>
              <a:gd name="connsiteX1" fmla="*/ 1370391 w 1521884"/>
              <a:gd name="connsiteY1" fmla="*/ 57556 h 650409"/>
              <a:gd name="connsiteX2" fmla="*/ 65919 w 1521884"/>
              <a:gd name="connsiteY2" fmla="*/ 269711 h 650409"/>
              <a:gd name="connsiteX3" fmla="*/ 974877 w 1521884"/>
              <a:gd name="connsiteY3" fmla="*/ 615050 h 650409"/>
              <a:gd name="connsiteX0" fmla="*/ 974877 w 1521884"/>
              <a:gd name="connsiteY0" fmla="*/ 615050 h 650409"/>
              <a:gd name="connsiteX1" fmla="*/ 1370391 w 1521884"/>
              <a:gd name="connsiteY1" fmla="*/ 57556 h 650409"/>
              <a:gd name="connsiteX2" fmla="*/ 65919 w 1521884"/>
              <a:gd name="connsiteY2" fmla="*/ 269711 h 650409"/>
              <a:gd name="connsiteX3" fmla="*/ 974877 w 1521884"/>
              <a:gd name="connsiteY3" fmla="*/ 615050 h 650409"/>
              <a:gd name="connsiteX0" fmla="*/ 974877 w 1370391"/>
              <a:gd name="connsiteY0" fmla="*/ 615050 h 650409"/>
              <a:gd name="connsiteX1" fmla="*/ 1370391 w 1370391"/>
              <a:gd name="connsiteY1" fmla="*/ 57556 h 650409"/>
              <a:gd name="connsiteX2" fmla="*/ 65919 w 1370391"/>
              <a:gd name="connsiteY2" fmla="*/ 269711 h 650409"/>
              <a:gd name="connsiteX3" fmla="*/ 974877 w 1370391"/>
              <a:gd name="connsiteY3" fmla="*/ 615050 h 650409"/>
              <a:gd name="connsiteX0" fmla="*/ 974877 w 1370391"/>
              <a:gd name="connsiteY0" fmla="*/ 664652 h 700011"/>
              <a:gd name="connsiteX1" fmla="*/ 1370391 w 1370391"/>
              <a:gd name="connsiteY1" fmla="*/ 107158 h 700011"/>
              <a:gd name="connsiteX2" fmla="*/ 65919 w 1370391"/>
              <a:gd name="connsiteY2" fmla="*/ 319313 h 700011"/>
              <a:gd name="connsiteX3" fmla="*/ 974877 w 1370391"/>
              <a:gd name="connsiteY3" fmla="*/ 664652 h 700011"/>
              <a:gd name="connsiteX0" fmla="*/ 599925 w 1445382"/>
              <a:gd name="connsiteY0" fmla="*/ 664652 h 700011"/>
              <a:gd name="connsiteX1" fmla="*/ 1445382 w 1445382"/>
              <a:gd name="connsiteY1" fmla="*/ 107158 h 700011"/>
              <a:gd name="connsiteX2" fmla="*/ 140910 w 1445382"/>
              <a:gd name="connsiteY2" fmla="*/ 319313 h 700011"/>
              <a:gd name="connsiteX3" fmla="*/ 599925 w 1445382"/>
              <a:gd name="connsiteY3" fmla="*/ 664652 h 700011"/>
              <a:gd name="connsiteX0" fmla="*/ 599925 w 1445382"/>
              <a:gd name="connsiteY0" fmla="*/ 664652 h 700011"/>
              <a:gd name="connsiteX1" fmla="*/ 1445382 w 1445382"/>
              <a:gd name="connsiteY1" fmla="*/ 107158 h 700011"/>
              <a:gd name="connsiteX2" fmla="*/ 140910 w 1445382"/>
              <a:gd name="connsiteY2" fmla="*/ 319313 h 700011"/>
              <a:gd name="connsiteX3" fmla="*/ 599925 w 1445382"/>
              <a:gd name="connsiteY3" fmla="*/ 664652 h 700011"/>
              <a:gd name="connsiteX0" fmla="*/ 609601 w 1455058"/>
              <a:gd name="connsiteY0" fmla="*/ 664652 h 700011"/>
              <a:gd name="connsiteX1" fmla="*/ 1455058 w 1455058"/>
              <a:gd name="connsiteY1" fmla="*/ 107158 h 700011"/>
              <a:gd name="connsiteX2" fmla="*/ 150586 w 1455058"/>
              <a:gd name="connsiteY2" fmla="*/ 319313 h 700011"/>
              <a:gd name="connsiteX3" fmla="*/ 609601 w 1455058"/>
              <a:gd name="connsiteY3" fmla="*/ 664652 h 700011"/>
              <a:gd name="connsiteX0" fmla="*/ 682172 w 1455058"/>
              <a:gd name="connsiteY0" fmla="*/ 464457 h 600915"/>
              <a:gd name="connsiteX1" fmla="*/ 1455058 w 1455058"/>
              <a:gd name="connsiteY1" fmla="*/ 107158 h 600915"/>
              <a:gd name="connsiteX2" fmla="*/ 150586 w 1455058"/>
              <a:gd name="connsiteY2" fmla="*/ 319313 h 600915"/>
              <a:gd name="connsiteX3" fmla="*/ 682172 w 1455058"/>
              <a:gd name="connsiteY3" fmla="*/ 464457 h 600915"/>
              <a:gd name="connsiteX0" fmla="*/ 682172 w 1455058"/>
              <a:gd name="connsiteY0" fmla="*/ 464457 h 639129"/>
              <a:gd name="connsiteX1" fmla="*/ 1455058 w 1455058"/>
              <a:gd name="connsiteY1" fmla="*/ 107158 h 639129"/>
              <a:gd name="connsiteX2" fmla="*/ 150586 w 1455058"/>
              <a:gd name="connsiteY2" fmla="*/ 319313 h 639129"/>
              <a:gd name="connsiteX3" fmla="*/ 682172 w 1455058"/>
              <a:gd name="connsiteY3" fmla="*/ 464457 h 639129"/>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1005312"/>
              <a:gd name="connsiteX1" fmla="*/ 1455058 w 1455058"/>
              <a:gd name="connsiteY1" fmla="*/ 107158 h 1005312"/>
              <a:gd name="connsiteX2" fmla="*/ 150586 w 1455058"/>
              <a:gd name="connsiteY2" fmla="*/ 319313 h 1005312"/>
              <a:gd name="connsiteX3" fmla="*/ 711201 w 1455058"/>
              <a:gd name="connsiteY3" fmla="*/ 639129 h 1005312"/>
              <a:gd name="connsiteX0" fmla="*/ 711201 w 1455058"/>
              <a:gd name="connsiteY0" fmla="*/ 639129 h 1005312"/>
              <a:gd name="connsiteX1" fmla="*/ 1455058 w 1455058"/>
              <a:gd name="connsiteY1" fmla="*/ 107158 h 1005312"/>
              <a:gd name="connsiteX2" fmla="*/ 150586 w 1455058"/>
              <a:gd name="connsiteY2" fmla="*/ 319313 h 1005312"/>
              <a:gd name="connsiteX3" fmla="*/ 711201 w 1455058"/>
              <a:gd name="connsiteY3" fmla="*/ 639129 h 1005312"/>
              <a:gd name="connsiteX0" fmla="*/ 711201 w 1455058"/>
              <a:gd name="connsiteY0" fmla="*/ 757680 h 1123863"/>
              <a:gd name="connsiteX1" fmla="*/ 1455058 w 1455058"/>
              <a:gd name="connsiteY1" fmla="*/ 225709 h 1123863"/>
              <a:gd name="connsiteX2" fmla="*/ 150586 w 1455058"/>
              <a:gd name="connsiteY2" fmla="*/ 437864 h 1123863"/>
              <a:gd name="connsiteX3" fmla="*/ 711201 w 1455058"/>
              <a:gd name="connsiteY3" fmla="*/ 757680 h 1123863"/>
            </a:gdLst>
            <a:ahLst/>
            <a:cxnLst>
              <a:cxn ang="0">
                <a:pos x="connsiteX0" y="connsiteY0"/>
              </a:cxn>
              <a:cxn ang="0">
                <a:pos x="connsiteX1" y="connsiteY1"/>
              </a:cxn>
              <a:cxn ang="0">
                <a:pos x="connsiteX2" y="connsiteY2"/>
              </a:cxn>
              <a:cxn ang="0">
                <a:pos x="connsiteX3" y="connsiteY3"/>
              </a:cxn>
            </a:cxnLst>
            <a:rect l="l" t="t" r="r" b="b"/>
            <a:pathLst>
              <a:path w="1455058" h="1123863">
                <a:moveTo>
                  <a:pt x="711201" y="757680"/>
                </a:moveTo>
                <a:cubicBezTo>
                  <a:pt x="986670" y="391497"/>
                  <a:pt x="957941" y="379306"/>
                  <a:pt x="1455058" y="225709"/>
                </a:cubicBezTo>
                <a:cubicBezTo>
                  <a:pt x="893535" y="118551"/>
                  <a:pt x="335039" y="0"/>
                  <a:pt x="150586" y="437864"/>
                </a:cubicBezTo>
                <a:cubicBezTo>
                  <a:pt x="0" y="719466"/>
                  <a:pt x="435732" y="1123863"/>
                  <a:pt x="711201" y="75768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3" name="フリーフォーム 22"/>
          <p:cNvSpPr/>
          <p:nvPr/>
        </p:nvSpPr>
        <p:spPr>
          <a:xfrm>
            <a:off x="4125913" y="2992438"/>
            <a:ext cx="179387" cy="107950"/>
          </a:xfrm>
          <a:custGeom>
            <a:avLst/>
            <a:gdLst>
              <a:gd name="connsiteX0" fmla="*/ 907144 w 914401"/>
              <a:gd name="connsiteY0" fmla="*/ 234648 h 454781"/>
              <a:gd name="connsiteX1" fmla="*/ 166915 w 914401"/>
              <a:gd name="connsiteY1" fmla="*/ 31448 h 454781"/>
              <a:gd name="connsiteX2" fmla="*/ 123372 w 914401"/>
              <a:gd name="connsiteY2" fmla="*/ 423333 h 454781"/>
              <a:gd name="connsiteX3" fmla="*/ 907144 w 914401"/>
              <a:gd name="connsiteY3" fmla="*/ 234648 h 454781"/>
              <a:gd name="connsiteX0" fmla="*/ 830943 w 863600"/>
              <a:gd name="connsiteY0" fmla="*/ 223578 h 377296"/>
              <a:gd name="connsiteX1" fmla="*/ 90714 w 863600"/>
              <a:gd name="connsiteY1" fmla="*/ 20378 h 377296"/>
              <a:gd name="connsiteX2" fmla="*/ 286658 w 863600"/>
              <a:gd name="connsiteY2" fmla="*/ 345848 h 377296"/>
              <a:gd name="connsiteX3" fmla="*/ 830943 w 863600"/>
              <a:gd name="connsiteY3" fmla="*/ 223578 h 377296"/>
              <a:gd name="connsiteX0" fmla="*/ 830943 w 863600"/>
              <a:gd name="connsiteY0" fmla="*/ 223578 h 377296"/>
              <a:gd name="connsiteX1" fmla="*/ 90714 w 863600"/>
              <a:gd name="connsiteY1" fmla="*/ 20378 h 377296"/>
              <a:gd name="connsiteX2" fmla="*/ 286658 w 863600"/>
              <a:gd name="connsiteY2" fmla="*/ 345848 h 377296"/>
              <a:gd name="connsiteX3" fmla="*/ 830943 w 863600"/>
              <a:gd name="connsiteY3" fmla="*/ 223578 h 377296"/>
              <a:gd name="connsiteX0" fmla="*/ 830943 w 863600"/>
              <a:gd name="connsiteY0" fmla="*/ 223578 h 345848"/>
              <a:gd name="connsiteX1" fmla="*/ 90714 w 863600"/>
              <a:gd name="connsiteY1" fmla="*/ 20378 h 345848"/>
              <a:gd name="connsiteX2" fmla="*/ 286658 w 863600"/>
              <a:gd name="connsiteY2" fmla="*/ 345848 h 345848"/>
              <a:gd name="connsiteX3" fmla="*/ 830943 w 863600"/>
              <a:gd name="connsiteY3" fmla="*/ 223578 h 345848"/>
              <a:gd name="connsiteX0" fmla="*/ 830943 w 863600"/>
              <a:gd name="connsiteY0" fmla="*/ 223578 h 451185"/>
              <a:gd name="connsiteX1" fmla="*/ 90714 w 863600"/>
              <a:gd name="connsiteY1" fmla="*/ 20378 h 451185"/>
              <a:gd name="connsiteX2" fmla="*/ 286658 w 863600"/>
              <a:gd name="connsiteY2" fmla="*/ 345848 h 451185"/>
              <a:gd name="connsiteX3" fmla="*/ 830943 w 863600"/>
              <a:gd name="connsiteY3" fmla="*/ 223578 h 451185"/>
              <a:gd name="connsiteX0" fmla="*/ 830943 w 863600"/>
              <a:gd name="connsiteY0" fmla="*/ 223578 h 451185"/>
              <a:gd name="connsiteX1" fmla="*/ 90714 w 863600"/>
              <a:gd name="connsiteY1" fmla="*/ 20378 h 451185"/>
              <a:gd name="connsiteX2" fmla="*/ 286658 w 863600"/>
              <a:gd name="connsiteY2" fmla="*/ 345848 h 451185"/>
              <a:gd name="connsiteX3" fmla="*/ 830943 w 863600"/>
              <a:gd name="connsiteY3" fmla="*/ 223578 h 451185"/>
              <a:gd name="connsiteX0" fmla="*/ 549728 w 673099"/>
              <a:gd name="connsiteY0" fmla="*/ 827619 h 1084429"/>
              <a:gd name="connsiteX1" fmla="*/ 582385 w 673099"/>
              <a:gd name="connsiteY1" fmla="*/ 20378 h 1084429"/>
              <a:gd name="connsiteX2" fmla="*/ 5443 w 673099"/>
              <a:gd name="connsiteY2" fmla="*/ 949889 h 1084429"/>
              <a:gd name="connsiteX3" fmla="*/ 549728 w 673099"/>
              <a:gd name="connsiteY3" fmla="*/ 827619 h 1084429"/>
              <a:gd name="connsiteX0" fmla="*/ 1277258 w 1521884"/>
              <a:gd name="connsiteY0" fmla="*/ 906422 h 941781"/>
              <a:gd name="connsiteX1" fmla="*/ 1309915 w 1521884"/>
              <a:gd name="connsiteY1" fmla="*/ 99181 h 941781"/>
              <a:gd name="connsiteX2" fmla="*/ 5443 w 1521884"/>
              <a:gd name="connsiteY2" fmla="*/ 311336 h 941781"/>
              <a:gd name="connsiteX3" fmla="*/ 1277258 w 1521884"/>
              <a:gd name="connsiteY3" fmla="*/ 906422 h 941781"/>
              <a:gd name="connsiteX0" fmla="*/ 974877 w 1521884"/>
              <a:gd name="connsiteY0" fmla="*/ 615050 h 650409"/>
              <a:gd name="connsiteX1" fmla="*/ 1370391 w 1521884"/>
              <a:gd name="connsiteY1" fmla="*/ 57556 h 650409"/>
              <a:gd name="connsiteX2" fmla="*/ 65919 w 1521884"/>
              <a:gd name="connsiteY2" fmla="*/ 269711 h 650409"/>
              <a:gd name="connsiteX3" fmla="*/ 974877 w 1521884"/>
              <a:gd name="connsiteY3" fmla="*/ 615050 h 650409"/>
              <a:gd name="connsiteX0" fmla="*/ 974877 w 1521884"/>
              <a:gd name="connsiteY0" fmla="*/ 615050 h 650409"/>
              <a:gd name="connsiteX1" fmla="*/ 1370391 w 1521884"/>
              <a:gd name="connsiteY1" fmla="*/ 57556 h 650409"/>
              <a:gd name="connsiteX2" fmla="*/ 65919 w 1521884"/>
              <a:gd name="connsiteY2" fmla="*/ 269711 h 650409"/>
              <a:gd name="connsiteX3" fmla="*/ 974877 w 1521884"/>
              <a:gd name="connsiteY3" fmla="*/ 615050 h 650409"/>
              <a:gd name="connsiteX0" fmla="*/ 974877 w 1370391"/>
              <a:gd name="connsiteY0" fmla="*/ 615050 h 650409"/>
              <a:gd name="connsiteX1" fmla="*/ 1370391 w 1370391"/>
              <a:gd name="connsiteY1" fmla="*/ 57556 h 650409"/>
              <a:gd name="connsiteX2" fmla="*/ 65919 w 1370391"/>
              <a:gd name="connsiteY2" fmla="*/ 269711 h 650409"/>
              <a:gd name="connsiteX3" fmla="*/ 974877 w 1370391"/>
              <a:gd name="connsiteY3" fmla="*/ 615050 h 650409"/>
              <a:gd name="connsiteX0" fmla="*/ 974877 w 1370391"/>
              <a:gd name="connsiteY0" fmla="*/ 664652 h 700011"/>
              <a:gd name="connsiteX1" fmla="*/ 1370391 w 1370391"/>
              <a:gd name="connsiteY1" fmla="*/ 107158 h 700011"/>
              <a:gd name="connsiteX2" fmla="*/ 65919 w 1370391"/>
              <a:gd name="connsiteY2" fmla="*/ 319313 h 700011"/>
              <a:gd name="connsiteX3" fmla="*/ 974877 w 1370391"/>
              <a:gd name="connsiteY3" fmla="*/ 664652 h 700011"/>
              <a:gd name="connsiteX0" fmla="*/ 599925 w 1445382"/>
              <a:gd name="connsiteY0" fmla="*/ 664652 h 700011"/>
              <a:gd name="connsiteX1" fmla="*/ 1445382 w 1445382"/>
              <a:gd name="connsiteY1" fmla="*/ 107158 h 700011"/>
              <a:gd name="connsiteX2" fmla="*/ 140910 w 1445382"/>
              <a:gd name="connsiteY2" fmla="*/ 319313 h 700011"/>
              <a:gd name="connsiteX3" fmla="*/ 599925 w 1445382"/>
              <a:gd name="connsiteY3" fmla="*/ 664652 h 700011"/>
              <a:gd name="connsiteX0" fmla="*/ 599925 w 1445382"/>
              <a:gd name="connsiteY0" fmla="*/ 664652 h 700011"/>
              <a:gd name="connsiteX1" fmla="*/ 1445382 w 1445382"/>
              <a:gd name="connsiteY1" fmla="*/ 107158 h 700011"/>
              <a:gd name="connsiteX2" fmla="*/ 140910 w 1445382"/>
              <a:gd name="connsiteY2" fmla="*/ 319313 h 700011"/>
              <a:gd name="connsiteX3" fmla="*/ 599925 w 1445382"/>
              <a:gd name="connsiteY3" fmla="*/ 664652 h 700011"/>
              <a:gd name="connsiteX0" fmla="*/ 609601 w 1455058"/>
              <a:gd name="connsiteY0" fmla="*/ 664652 h 700011"/>
              <a:gd name="connsiteX1" fmla="*/ 1455058 w 1455058"/>
              <a:gd name="connsiteY1" fmla="*/ 107158 h 700011"/>
              <a:gd name="connsiteX2" fmla="*/ 150586 w 1455058"/>
              <a:gd name="connsiteY2" fmla="*/ 319313 h 700011"/>
              <a:gd name="connsiteX3" fmla="*/ 609601 w 1455058"/>
              <a:gd name="connsiteY3" fmla="*/ 664652 h 700011"/>
              <a:gd name="connsiteX0" fmla="*/ 682172 w 1455058"/>
              <a:gd name="connsiteY0" fmla="*/ 464457 h 600915"/>
              <a:gd name="connsiteX1" fmla="*/ 1455058 w 1455058"/>
              <a:gd name="connsiteY1" fmla="*/ 107158 h 600915"/>
              <a:gd name="connsiteX2" fmla="*/ 150586 w 1455058"/>
              <a:gd name="connsiteY2" fmla="*/ 319313 h 600915"/>
              <a:gd name="connsiteX3" fmla="*/ 682172 w 1455058"/>
              <a:gd name="connsiteY3" fmla="*/ 464457 h 600915"/>
              <a:gd name="connsiteX0" fmla="*/ 682172 w 1455058"/>
              <a:gd name="connsiteY0" fmla="*/ 464457 h 639129"/>
              <a:gd name="connsiteX1" fmla="*/ 1455058 w 1455058"/>
              <a:gd name="connsiteY1" fmla="*/ 107158 h 639129"/>
              <a:gd name="connsiteX2" fmla="*/ 150586 w 1455058"/>
              <a:gd name="connsiteY2" fmla="*/ 319313 h 639129"/>
              <a:gd name="connsiteX3" fmla="*/ 682172 w 1455058"/>
              <a:gd name="connsiteY3" fmla="*/ 464457 h 639129"/>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813801"/>
              <a:gd name="connsiteX1" fmla="*/ 1455058 w 1455058"/>
              <a:gd name="connsiteY1" fmla="*/ 107158 h 813801"/>
              <a:gd name="connsiteX2" fmla="*/ 150586 w 1455058"/>
              <a:gd name="connsiteY2" fmla="*/ 319313 h 813801"/>
              <a:gd name="connsiteX3" fmla="*/ 711201 w 1455058"/>
              <a:gd name="connsiteY3" fmla="*/ 639129 h 813801"/>
              <a:gd name="connsiteX0" fmla="*/ 711201 w 1455058"/>
              <a:gd name="connsiteY0" fmla="*/ 639129 h 1005312"/>
              <a:gd name="connsiteX1" fmla="*/ 1455058 w 1455058"/>
              <a:gd name="connsiteY1" fmla="*/ 107158 h 1005312"/>
              <a:gd name="connsiteX2" fmla="*/ 150586 w 1455058"/>
              <a:gd name="connsiteY2" fmla="*/ 319313 h 1005312"/>
              <a:gd name="connsiteX3" fmla="*/ 711201 w 1455058"/>
              <a:gd name="connsiteY3" fmla="*/ 639129 h 1005312"/>
              <a:gd name="connsiteX0" fmla="*/ 711201 w 1455058"/>
              <a:gd name="connsiteY0" fmla="*/ 639129 h 1005312"/>
              <a:gd name="connsiteX1" fmla="*/ 1455058 w 1455058"/>
              <a:gd name="connsiteY1" fmla="*/ 107158 h 1005312"/>
              <a:gd name="connsiteX2" fmla="*/ 150586 w 1455058"/>
              <a:gd name="connsiteY2" fmla="*/ 319313 h 1005312"/>
              <a:gd name="connsiteX3" fmla="*/ 711201 w 1455058"/>
              <a:gd name="connsiteY3" fmla="*/ 639129 h 1005312"/>
              <a:gd name="connsiteX0" fmla="*/ 711201 w 1455058"/>
              <a:gd name="connsiteY0" fmla="*/ 757680 h 1123863"/>
              <a:gd name="connsiteX1" fmla="*/ 1455058 w 1455058"/>
              <a:gd name="connsiteY1" fmla="*/ 225709 h 1123863"/>
              <a:gd name="connsiteX2" fmla="*/ 150586 w 1455058"/>
              <a:gd name="connsiteY2" fmla="*/ 437864 h 1123863"/>
              <a:gd name="connsiteX3" fmla="*/ 711201 w 1455058"/>
              <a:gd name="connsiteY3" fmla="*/ 757680 h 1123863"/>
            </a:gdLst>
            <a:ahLst/>
            <a:cxnLst>
              <a:cxn ang="0">
                <a:pos x="connsiteX0" y="connsiteY0"/>
              </a:cxn>
              <a:cxn ang="0">
                <a:pos x="connsiteX1" y="connsiteY1"/>
              </a:cxn>
              <a:cxn ang="0">
                <a:pos x="connsiteX2" y="connsiteY2"/>
              </a:cxn>
              <a:cxn ang="0">
                <a:pos x="connsiteX3" y="connsiteY3"/>
              </a:cxn>
            </a:cxnLst>
            <a:rect l="l" t="t" r="r" b="b"/>
            <a:pathLst>
              <a:path w="1455058" h="1123863">
                <a:moveTo>
                  <a:pt x="711201" y="757680"/>
                </a:moveTo>
                <a:cubicBezTo>
                  <a:pt x="986670" y="391497"/>
                  <a:pt x="957941" y="379306"/>
                  <a:pt x="1455058" y="225709"/>
                </a:cubicBezTo>
                <a:cubicBezTo>
                  <a:pt x="893535" y="118551"/>
                  <a:pt x="335039" y="0"/>
                  <a:pt x="150586" y="437864"/>
                </a:cubicBezTo>
                <a:cubicBezTo>
                  <a:pt x="0" y="719466"/>
                  <a:pt x="435732" y="1123863"/>
                  <a:pt x="711201" y="75768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10965" name="コンテンツ プレースホルダ 2"/>
          <p:cNvSpPr txBox="1">
            <a:spLocks/>
          </p:cNvSpPr>
          <p:nvPr/>
        </p:nvSpPr>
        <p:spPr bwMode="auto">
          <a:xfrm>
            <a:off x="7248525" y="2636838"/>
            <a:ext cx="1044575" cy="323850"/>
          </a:xfrm>
          <a:prstGeom prst="rect">
            <a:avLst/>
          </a:prstGeom>
          <a:solidFill>
            <a:srgbClr val="0066FF"/>
          </a:solidFill>
          <a:ln w="9525">
            <a:noFill/>
            <a:miter lim="800000"/>
            <a:headEnd/>
            <a:tailEnd/>
          </a:ln>
        </p:spPr>
        <p:txBody>
          <a:bodyPr lIns="0" tIns="72000" rIns="0" bIns="36000" anchor="ctr">
            <a:spAutoFit/>
          </a:bodyPr>
          <a:lstStyle/>
          <a:p>
            <a:pPr marL="261938" indent="-261938" algn="ctr">
              <a:spcBef>
                <a:spcPct val="20000"/>
              </a:spcBef>
            </a:pPr>
            <a:r>
              <a:rPr lang="ja-JP" altLang="en-US" sz="1400" b="1">
                <a:solidFill>
                  <a:srgbClr val="FFFFFF"/>
                </a:solidFill>
                <a:latin typeface="メイリオ" pitchFamily="50" charset="-128"/>
                <a:ea typeface="メイリオ" pitchFamily="50" charset="-128"/>
                <a:cs typeface="メイリオ" pitchFamily="50" charset="-128"/>
              </a:rPr>
              <a:t>下り</a:t>
            </a:r>
            <a:r>
              <a:rPr lang="ja-JP" altLang="en-US" sz="1400">
                <a:solidFill>
                  <a:srgbClr val="FFFFFF"/>
                </a:solidFill>
                <a:latin typeface="メイリオ" pitchFamily="50" charset="-128"/>
                <a:ea typeface="メイリオ" pitchFamily="50" charset="-128"/>
                <a:cs typeface="メイリオ" pitchFamily="50" charset="-128"/>
              </a:rPr>
              <a:t>勾配部</a:t>
            </a:r>
            <a:endParaRPr lang="en-US" altLang="ja-JP" sz="1400">
              <a:solidFill>
                <a:srgbClr val="FFFFFF"/>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69652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388" y="1616075"/>
            <a:ext cx="8785225" cy="5521325"/>
          </a:xfrm>
        </p:spPr>
        <p:txBody>
          <a:bodyPr/>
          <a:lstStyle/>
          <a:p>
            <a:pPr marL="717550" lvl="1" indent="-457200" eaLnBrk="1" hangingPunct="1">
              <a:buFont typeface="メイリオ" pitchFamily="50" charset="-128"/>
              <a:buAutoNum type="arabicPeriod"/>
            </a:pPr>
            <a:r>
              <a:rPr lang="ja-JP" altLang="en-US" b="1" smtClean="0"/>
              <a:t>追越車線への偏り</a:t>
            </a:r>
            <a:endParaRPr lang="en-US" altLang="ja-JP" b="1" smtClean="0"/>
          </a:p>
          <a:p>
            <a:pPr marL="993775" lvl="2" indent="-457200" eaLnBrk="1" hangingPunct="1"/>
            <a:endParaRPr lang="en-US" altLang="ja-JP" smtClean="0"/>
          </a:p>
          <a:p>
            <a:pPr marL="993775" lvl="2" indent="-457200" eaLnBrk="1" hangingPunct="1"/>
            <a:endParaRPr lang="en-US" altLang="ja-JP" smtClean="0"/>
          </a:p>
          <a:p>
            <a:pPr marL="717550" lvl="1" indent="-457200" eaLnBrk="1" hangingPunct="1">
              <a:buFont typeface="メイリオ" pitchFamily="50" charset="-128"/>
              <a:buAutoNum type="arabicPeriod"/>
            </a:pPr>
            <a:r>
              <a:rPr lang="ja-JP" altLang="en-US" b="1" smtClean="0"/>
              <a:t>密で大きな車群の形成</a:t>
            </a:r>
            <a:endParaRPr lang="en-US" altLang="ja-JP" b="1" smtClean="0"/>
          </a:p>
          <a:p>
            <a:pPr marL="993775" lvl="2" indent="-457200" eaLnBrk="1" hangingPunct="1">
              <a:buFont typeface="メイリオ" pitchFamily="50" charset="-128"/>
              <a:buAutoNum type="arabicPeriod"/>
            </a:pPr>
            <a:endParaRPr lang="en-US" altLang="ja-JP" smtClean="0"/>
          </a:p>
          <a:p>
            <a:pPr marL="993775" lvl="2" indent="-457200" eaLnBrk="1" hangingPunct="1">
              <a:buFont typeface="メイリオ" pitchFamily="50" charset="-128"/>
              <a:buAutoNum type="arabicPeriod"/>
            </a:pPr>
            <a:endParaRPr lang="en-US" altLang="ja-JP" smtClean="0"/>
          </a:p>
          <a:p>
            <a:pPr marL="717550" lvl="1" indent="-457200" eaLnBrk="1" hangingPunct="1">
              <a:buFont typeface="メイリオ" pitchFamily="50" charset="-128"/>
              <a:buAutoNum type="arabicPeriod"/>
            </a:pPr>
            <a:r>
              <a:rPr lang="ja-JP" altLang="en-US" b="1" smtClean="0"/>
              <a:t>追越車線で減速波の発生</a:t>
            </a:r>
            <a:endParaRPr lang="en-US" altLang="ja-JP" b="1" smtClean="0"/>
          </a:p>
          <a:p>
            <a:pPr marL="993775" lvl="2" indent="-457200" eaLnBrk="1" hangingPunct="1">
              <a:buFont typeface="メイリオ" pitchFamily="50" charset="-128"/>
              <a:buAutoNum type="arabicPeriod"/>
            </a:pPr>
            <a:endParaRPr lang="en-US" altLang="ja-JP" smtClean="0"/>
          </a:p>
          <a:p>
            <a:pPr marL="1266825" lvl="3" indent="-457200" eaLnBrk="1" hangingPunct="1">
              <a:buFont typeface="メイリオ" pitchFamily="50" charset="-128"/>
              <a:buAutoNum type="arabicPeriod"/>
            </a:pPr>
            <a:endParaRPr lang="en-US" altLang="ja-JP" smtClean="0"/>
          </a:p>
          <a:p>
            <a:pPr marL="717550" lvl="1" indent="-457200" eaLnBrk="1" hangingPunct="1">
              <a:buFont typeface="メイリオ" pitchFamily="50" charset="-128"/>
              <a:buAutoNum type="arabicPeriod"/>
            </a:pPr>
            <a:r>
              <a:rPr lang="ja-JP" altLang="en-US" b="1" smtClean="0"/>
              <a:t>減速波の上流増幅伝播・走行車線でも伝播</a:t>
            </a:r>
            <a:endParaRPr lang="en-US" altLang="ja-JP" b="1" smtClean="0"/>
          </a:p>
          <a:p>
            <a:pPr marL="993775" lvl="2" indent="-457200" eaLnBrk="1" hangingPunct="1"/>
            <a:endParaRPr lang="en-US" altLang="ja-JP" smtClean="0"/>
          </a:p>
          <a:p>
            <a:pPr marL="993775" lvl="2" indent="-457200" eaLnBrk="1" hangingPunct="1"/>
            <a:endParaRPr lang="en-US" altLang="ja-JP" smtClean="0"/>
          </a:p>
          <a:p>
            <a:pPr marL="717550" lvl="1" indent="-457200" eaLnBrk="1" hangingPunct="1">
              <a:buFont typeface="メイリオ" pitchFamily="50" charset="-128"/>
              <a:buAutoNum type="arabicPeriod"/>
            </a:pPr>
            <a:r>
              <a:rPr lang="ja-JP" altLang="en-US" b="1" smtClean="0"/>
              <a:t>渋滞発生</a:t>
            </a:r>
          </a:p>
        </p:txBody>
      </p:sp>
      <p:cxnSp>
        <p:nvCxnSpPr>
          <p:cNvPr id="4389" name="直線コネクタ 4388"/>
          <p:cNvCxnSpPr/>
          <p:nvPr/>
        </p:nvCxnSpPr>
        <p:spPr>
          <a:xfrm rot="5400000" flipH="1" flipV="1">
            <a:off x="4119563" y="4021138"/>
            <a:ext cx="471805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グループ化 141"/>
          <p:cNvGrpSpPr>
            <a:grpSpLocks/>
          </p:cNvGrpSpPr>
          <p:nvPr/>
        </p:nvGrpSpPr>
        <p:grpSpPr bwMode="auto">
          <a:xfrm>
            <a:off x="1392238" y="5616575"/>
            <a:ext cx="7213600" cy="539750"/>
            <a:chOff x="1392948" y="5616298"/>
            <a:chExt cx="7213588" cy="540060"/>
          </a:xfrm>
        </p:grpSpPr>
        <p:sp>
          <p:nvSpPr>
            <p:cNvPr id="4354" name="正方形/長方形 4353"/>
            <p:cNvSpPr/>
            <p:nvPr/>
          </p:nvSpPr>
          <p:spPr>
            <a:xfrm>
              <a:off x="1394535" y="5616298"/>
              <a:ext cx="7199301"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55" name="フリーフォーム 4354"/>
            <p:cNvSpPr/>
            <p:nvPr/>
          </p:nvSpPr>
          <p:spPr>
            <a:xfrm>
              <a:off x="1402473" y="5659186"/>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56" name="フリーフォーム 4355"/>
            <p:cNvSpPr/>
            <p:nvPr/>
          </p:nvSpPr>
          <p:spPr>
            <a:xfrm>
              <a:off x="1407235" y="5881563"/>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57" name="フリーフォーム 4356"/>
            <p:cNvSpPr/>
            <p:nvPr/>
          </p:nvSpPr>
          <p:spPr>
            <a:xfrm>
              <a:off x="1392948" y="6119825"/>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62" name="ホームベース 4361"/>
            <p:cNvSpPr/>
            <p:nvPr/>
          </p:nvSpPr>
          <p:spPr>
            <a:xfrm>
              <a:off x="7533388" y="5700484"/>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5" name="ホームベース 4364"/>
            <p:cNvSpPr/>
            <p:nvPr/>
          </p:nvSpPr>
          <p:spPr>
            <a:xfrm>
              <a:off x="8004874" y="5933980"/>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3" name="正方形/長方形 4412"/>
            <p:cNvSpPr/>
            <p:nvPr/>
          </p:nvSpPr>
          <p:spPr>
            <a:xfrm>
              <a:off x="1610429" y="5875359"/>
              <a:ext cx="6124199" cy="240951"/>
            </a:xfrm>
            <a:prstGeom prst="rect">
              <a:avLst/>
            </a:prstGeom>
            <a:gradFill>
              <a:gsLst>
                <a:gs pos="0">
                  <a:srgbClr val="FF0000">
                    <a:alpha val="0"/>
                  </a:srgbClr>
                </a:gs>
                <a:gs pos="22000">
                  <a:srgbClr val="FF000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6" name="ホームベース 4365"/>
            <p:cNvSpPr/>
            <p:nvPr/>
          </p:nvSpPr>
          <p:spPr>
            <a:xfrm>
              <a:off x="6645976" y="5933980"/>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8" name="ホームベース 4367"/>
            <p:cNvSpPr/>
            <p:nvPr/>
          </p:nvSpPr>
          <p:spPr>
            <a:xfrm>
              <a:off x="7293675" y="5933980"/>
              <a:ext cx="287338" cy="125485"/>
            </a:xfrm>
            <a:prstGeom prst="homePlate">
              <a:avLst/>
            </a:prstGeom>
            <a:gradFill>
              <a:gsLst>
                <a:gs pos="0">
                  <a:srgbClr val="FF0000"/>
                </a:gs>
                <a:gs pos="80000">
                  <a:srgbClr val="C00000"/>
                </a:gs>
                <a:gs pos="100000">
                  <a:srgbClr val="C00000"/>
                </a:gs>
              </a:gsLst>
            </a:gra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71" name="ホームベース 4370"/>
            <p:cNvSpPr/>
            <p:nvPr/>
          </p:nvSpPr>
          <p:spPr>
            <a:xfrm>
              <a:off x="1564398" y="5943511"/>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02" name="ホームベース 4401"/>
            <p:cNvSpPr/>
            <p:nvPr/>
          </p:nvSpPr>
          <p:spPr>
            <a:xfrm>
              <a:off x="2740733" y="5927627"/>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03" name="ホームベース 4402"/>
            <p:cNvSpPr/>
            <p:nvPr/>
          </p:nvSpPr>
          <p:spPr>
            <a:xfrm>
              <a:off x="2134309" y="5940334"/>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58" name="ホームベース 4357"/>
            <p:cNvSpPr/>
            <p:nvPr/>
          </p:nvSpPr>
          <p:spPr>
            <a:xfrm>
              <a:off x="3412245" y="5933980"/>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0" name="ホームベース 4359"/>
            <p:cNvSpPr/>
            <p:nvPr/>
          </p:nvSpPr>
          <p:spPr>
            <a:xfrm>
              <a:off x="4894967" y="5933980"/>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1" name="ホームベース 4360"/>
            <p:cNvSpPr/>
            <p:nvPr/>
          </p:nvSpPr>
          <p:spPr>
            <a:xfrm>
              <a:off x="6014152" y="5933980"/>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3" name="ホームベース 4362"/>
            <p:cNvSpPr/>
            <p:nvPr/>
          </p:nvSpPr>
          <p:spPr>
            <a:xfrm>
              <a:off x="3913894" y="5933980"/>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7" name="ホームベース 4366"/>
            <p:cNvSpPr/>
            <p:nvPr/>
          </p:nvSpPr>
          <p:spPr>
            <a:xfrm>
              <a:off x="5425191" y="5933980"/>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9" name="ホームベース 4368"/>
            <p:cNvSpPr/>
            <p:nvPr/>
          </p:nvSpPr>
          <p:spPr>
            <a:xfrm>
              <a:off x="4364743" y="5933980"/>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4416" name="正方形/長方形 4415"/>
          <p:cNvSpPr/>
          <p:nvPr/>
        </p:nvSpPr>
        <p:spPr>
          <a:xfrm>
            <a:off x="1564151" y="5666399"/>
            <a:ext cx="4738082" cy="222918"/>
          </a:xfrm>
          <a:prstGeom prst="rect">
            <a:avLst/>
          </a:prstGeom>
          <a:gradFill>
            <a:gsLst>
              <a:gs pos="0">
                <a:srgbClr val="FF0000">
                  <a:alpha val="0"/>
                </a:srgbClr>
              </a:gs>
              <a:gs pos="36000">
                <a:srgbClr val="FF000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nvGrpSpPr>
          <p:cNvPr id="5" name="グループ化 140"/>
          <p:cNvGrpSpPr>
            <a:grpSpLocks/>
          </p:cNvGrpSpPr>
          <p:nvPr/>
        </p:nvGrpSpPr>
        <p:grpSpPr bwMode="auto">
          <a:xfrm>
            <a:off x="1897063" y="5691188"/>
            <a:ext cx="4260850" cy="149225"/>
            <a:chOff x="1897087" y="5691255"/>
            <a:chExt cx="4261171" cy="148492"/>
          </a:xfrm>
        </p:grpSpPr>
        <p:sp>
          <p:nvSpPr>
            <p:cNvPr id="4359" name="ホームベース 4358"/>
            <p:cNvSpPr/>
            <p:nvPr/>
          </p:nvSpPr>
          <p:spPr>
            <a:xfrm>
              <a:off x="3200522" y="5691255"/>
              <a:ext cx="288947"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64" name="ホームベース 4363"/>
            <p:cNvSpPr/>
            <p:nvPr/>
          </p:nvSpPr>
          <p:spPr>
            <a:xfrm>
              <a:off x="5870898" y="5702312"/>
              <a:ext cx="287360"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7" name="ホームベース 4416"/>
            <p:cNvSpPr/>
            <p:nvPr/>
          </p:nvSpPr>
          <p:spPr>
            <a:xfrm>
              <a:off x="4680184" y="5707052"/>
              <a:ext cx="287360"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8" name="ホームベース 4417"/>
            <p:cNvSpPr/>
            <p:nvPr/>
          </p:nvSpPr>
          <p:spPr>
            <a:xfrm>
              <a:off x="3697448" y="5707052"/>
              <a:ext cx="288947"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9" name="ホームベース 4418"/>
            <p:cNvSpPr/>
            <p:nvPr/>
          </p:nvSpPr>
          <p:spPr>
            <a:xfrm>
              <a:off x="5210449" y="5707052"/>
              <a:ext cx="287360"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20" name="ホームベース 4419"/>
            <p:cNvSpPr/>
            <p:nvPr/>
          </p:nvSpPr>
          <p:spPr>
            <a:xfrm>
              <a:off x="4207073" y="5707052"/>
              <a:ext cx="287360"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21" name="ホームベース 4420"/>
            <p:cNvSpPr/>
            <p:nvPr/>
          </p:nvSpPr>
          <p:spPr>
            <a:xfrm>
              <a:off x="1897087" y="5697574"/>
              <a:ext cx="287359"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22" name="ホームベース 4421"/>
            <p:cNvSpPr/>
            <p:nvPr/>
          </p:nvSpPr>
          <p:spPr>
            <a:xfrm>
              <a:off x="2452754" y="5713371"/>
              <a:ext cx="287359" cy="12637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grpSp>
        <p:nvGrpSpPr>
          <p:cNvPr id="6" name="グループ化 120"/>
          <p:cNvGrpSpPr>
            <a:grpSpLocks/>
          </p:cNvGrpSpPr>
          <p:nvPr/>
        </p:nvGrpSpPr>
        <p:grpSpPr bwMode="auto">
          <a:xfrm>
            <a:off x="1392238" y="4397375"/>
            <a:ext cx="7213600" cy="539750"/>
            <a:chOff x="1392948" y="4397181"/>
            <a:chExt cx="7213588" cy="540060"/>
          </a:xfrm>
        </p:grpSpPr>
        <p:sp>
          <p:nvSpPr>
            <p:cNvPr id="4336" name="正方形/長方形 4335"/>
            <p:cNvSpPr/>
            <p:nvPr/>
          </p:nvSpPr>
          <p:spPr>
            <a:xfrm>
              <a:off x="1394535" y="4397181"/>
              <a:ext cx="7199301"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7" name="フリーフォーム 4336"/>
            <p:cNvSpPr/>
            <p:nvPr/>
          </p:nvSpPr>
          <p:spPr>
            <a:xfrm>
              <a:off x="1402473" y="4440069"/>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38" name="フリーフォーム 4337"/>
            <p:cNvSpPr/>
            <p:nvPr/>
          </p:nvSpPr>
          <p:spPr>
            <a:xfrm>
              <a:off x="1407235" y="4662446"/>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39" name="フリーフォーム 4338"/>
            <p:cNvSpPr/>
            <p:nvPr/>
          </p:nvSpPr>
          <p:spPr>
            <a:xfrm>
              <a:off x="1392948" y="4900708"/>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41" name="ホームベース 4340"/>
            <p:cNvSpPr/>
            <p:nvPr/>
          </p:nvSpPr>
          <p:spPr>
            <a:xfrm>
              <a:off x="4129793" y="4471837"/>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44" name="ホームベース 4343"/>
            <p:cNvSpPr/>
            <p:nvPr/>
          </p:nvSpPr>
          <p:spPr>
            <a:xfrm>
              <a:off x="7939787" y="4481367"/>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46" name="ホームベース 4345"/>
            <p:cNvSpPr/>
            <p:nvPr/>
          </p:nvSpPr>
          <p:spPr>
            <a:xfrm>
              <a:off x="7046026" y="4484544"/>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47" name="ホームベース 4346"/>
            <p:cNvSpPr/>
            <p:nvPr/>
          </p:nvSpPr>
          <p:spPr>
            <a:xfrm>
              <a:off x="8106474" y="4714863"/>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53" name="ホームベース 4352"/>
            <p:cNvSpPr/>
            <p:nvPr/>
          </p:nvSpPr>
          <p:spPr>
            <a:xfrm>
              <a:off x="1648535" y="4724394"/>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4" name="ホームベース 4413"/>
            <p:cNvSpPr/>
            <p:nvPr/>
          </p:nvSpPr>
          <p:spPr>
            <a:xfrm>
              <a:off x="2513721" y="4494075"/>
              <a:ext cx="287337"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15" name="ホームベース 4414"/>
            <p:cNvSpPr/>
            <p:nvPr/>
          </p:nvSpPr>
          <p:spPr>
            <a:xfrm>
              <a:off x="5569653" y="4479778"/>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5" name="ホームベース 114"/>
            <p:cNvSpPr/>
            <p:nvPr/>
          </p:nvSpPr>
          <p:spPr>
            <a:xfrm>
              <a:off x="2281947" y="4714863"/>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grpSp>
        <p:nvGrpSpPr>
          <p:cNvPr id="7" name="グループ化 117"/>
          <p:cNvGrpSpPr>
            <a:grpSpLocks/>
          </p:cNvGrpSpPr>
          <p:nvPr/>
        </p:nvGrpSpPr>
        <p:grpSpPr bwMode="auto">
          <a:xfrm>
            <a:off x="1392238" y="3236913"/>
            <a:ext cx="7213600" cy="539750"/>
            <a:chOff x="1391678" y="3237327"/>
            <a:chExt cx="7213588" cy="540060"/>
          </a:xfrm>
        </p:grpSpPr>
        <p:sp>
          <p:nvSpPr>
            <p:cNvPr id="4317" name="正方形/長方形 4316"/>
            <p:cNvSpPr/>
            <p:nvPr/>
          </p:nvSpPr>
          <p:spPr>
            <a:xfrm>
              <a:off x="1393265" y="3237327"/>
              <a:ext cx="7199301"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8" name="フリーフォーム 4317"/>
            <p:cNvSpPr/>
            <p:nvPr/>
          </p:nvSpPr>
          <p:spPr>
            <a:xfrm>
              <a:off x="1401203" y="3280214"/>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19" name="フリーフォーム 4318"/>
            <p:cNvSpPr/>
            <p:nvPr/>
          </p:nvSpPr>
          <p:spPr>
            <a:xfrm>
              <a:off x="1405965" y="3502591"/>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20" name="フリーフォーム 4319"/>
            <p:cNvSpPr/>
            <p:nvPr/>
          </p:nvSpPr>
          <p:spPr>
            <a:xfrm>
              <a:off x="1391678" y="3740853"/>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22" name="ホームベース 4321"/>
            <p:cNvSpPr/>
            <p:nvPr/>
          </p:nvSpPr>
          <p:spPr>
            <a:xfrm>
              <a:off x="3199837" y="3311982"/>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5" name="ホームベース 4324"/>
            <p:cNvSpPr/>
            <p:nvPr/>
          </p:nvSpPr>
          <p:spPr>
            <a:xfrm>
              <a:off x="7590855" y="3321512"/>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6" name="ホームベース 4325"/>
            <p:cNvSpPr/>
            <p:nvPr/>
          </p:nvSpPr>
          <p:spPr>
            <a:xfrm>
              <a:off x="6814569" y="3556597"/>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7" name="ホームベース 4326"/>
            <p:cNvSpPr/>
            <p:nvPr/>
          </p:nvSpPr>
          <p:spPr>
            <a:xfrm>
              <a:off x="5912870" y="3324689"/>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8" name="ホームベース 4327"/>
            <p:cNvSpPr/>
            <p:nvPr/>
          </p:nvSpPr>
          <p:spPr>
            <a:xfrm>
              <a:off x="7876604" y="3555009"/>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1" name="ホームベース 4320"/>
            <p:cNvSpPr/>
            <p:nvPr/>
          </p:nvSpPr>
          <p:spPr>
            <a:xfrm>
              <a:off x="1440890" y="3555009"/>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3" name="ホームベース 4322"/>
            <p:cNvSpPr/>
            <p:nvPr/>
          </p:nvSpPr>
          <p:spPr>
            <a:xfrm>
              <a:off x="3458600" y="3555009"/>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24" name="ホームベース 4323"/>
            <p:cNvSpPr/>
            <p:nvPr/>
          </p:nvSpPr>
          <p:spPr>
            <a:xfrm>
              <a:off x="4530160" y="3555009"/>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0" name="ホームベース 4329"/>
            <p:cNvSpPr/>
            <p:nvPr/>
          </p:nvSpPr>
          <p:spPr>
            <a:xfrm>
              <a:off x="5066734" y="3555009"/>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1" name="ホームベース 4330"/>
            <p:cNvSpPr/>
            <p:nvPr/>
          </p:nvSpPr>
          <p:spPr>
            <a:xfrm>
              <a:off x="3995174" y="3555009"/>
              <a:ext cx="287337"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2" name="ホームベース 4331"/>
            <p:cNvSpPr/>
            <p:nvPr/>
          </p:nvSpPr>
          <p:spPr>
            <a:xfrm>
              <a:off x="5611246" y="3555009"/>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3" name="ホームベース 4332"/>
            <p:cNvSpPr/>
            <p:nvPr/>
          </p:nvSpPr>
          <p:spPr>
            <a:xfrm>
              <a:off x="2923612" y="3555009"/>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6" name="ホームベース 115"/>
            <p:cNvSpPr/>
            <p:nvPr/>
          </p:nvSpPr>
          <p:spPr>
            <a:xfrm>
              <a:off x="2387038" y="3562951"/>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grpSp>
        <p:nvGrpSpPr>
          <p:cNvPr id="8" name="グループ化 116"/>
          <p:cNvGrpSpPr>
            <a:grpSpLocks/>
          </p:cNvGrpSpPr>
          <p:nvPr/>
        </p:nvGrpSpPr>
        <p:grpSpPr bwMode="auto">
          <a:xfrm>
            <a:off x="1392238" y="2100263"/>
            <a:ext cx="7213600" cy="541337"/>
            <a:chOff x="1392948" y="2100755"/>
            <a:chExt cx="7213588" cy="540060"/>
          </a:xfrm>
        </p:grpSpPr>
        <p:sp>
          <p:nvSpPr>
            <p:cNvPr id="4294" name="正方形/長方形 4293"/>
            <p:cNvSpPr/>
            <p:nvPr/>
          </p:nvSpPr>
          <p:spPr>
            <a:xfrm>
              <a:off x="1394535" y="2100755"/>
              <a:ext cx="7199301"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297" name="フリーフォーム 4296"/>
            <p:cNvSpPr/>
            <p:nvPr/>
          </p:nvSpPr>
          <p:spPr>
            <a:xfrm>
              <a:off x="1402473" y="2143516"/>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299" name="フリーフォーム 4298"/>
            <p:cNvSpPr/>
            <p:nvPr/>
          </p:nvSpPr>
          <p:spPr>
            <a:xfrm>
              <a:off x="1407235" y="2365242"/>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00" name="フリーフォーム 4299"/>
            <p:cNvSpPr/>
            <p:nvPr/>
          </p:nvSpPr>
          <p:spPr>
            <a:xfrm>
              <a:off x="1392948" y="2604389"/>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08" name="ホームベース 4307"/>
            <p:cNvSpPr/>
            <p:nvPr/>
          </p:nvSpPr>
          <p:spPr>
            <a:xfrm>
              <a:off x="1708859" y="2411171"/>
              <a:ext cx="287338" cy="12511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09" name="ホームベース 4308"/>
            <p:cNvSpPr/>
            <p:nvPr/>
          </p:nvSpPr>
          <p:spPr>
            <a:xfrm>
              <a:off x="3251907" y="2425424"/>
              <a:ext cx="287338" cy="125117"/>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0" name="ホームベース 4309"/>
            <p:cNvSpPr/>
            <p:nvPr/>
          </p:nvSpPr>
          <p:spPr>
            <a:xfrm>
              <a:off x="4342518" y="2187861"/>
              <a:ext cx="288925" cy="125117"/>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1" name="ホームベース 4310"/>
            <p:cNvSpPr/>
            <p:nvPr/>
          </p:nvSpPr>
          <p:spPr>
            <a:xfrm>
              <a:off x="4885442" y="2417506"/>
              <a:ext cx="287337" cy="125116"/>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2" name="ホームベース 4311"/>
            <p:cNvSpPr/>
            <p:nvPr/>
          </p:nvSpPr>
          <p:spPr>
            <a:xfrm>
              <a:off x="2593096" y="2430176"/>
              <a:ext cx="288925"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3" name="ホームベース 4312"/>
            <p:cNvSpPr/>
            <p:nvPr/>
          </p:nvSpPr>
          <p:spPr>
            <a:xfrm>
              <a:off x="3366207" y="2179943"/>
              <a:ext cx="287338"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4" name="ホームベース 4313"/>
            <p:cNvSpPr/>
            <p:nvPr/>
          </p:nvSpPr>
          <p:spPr>
            <a:xfrm>
              <a:off x="6671376" y="2187861"/>
              <a:ext cx="287338" cy="125117"/>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5" name="ホームベース 4314"/>
            <p:cNvSpPr/>
            <p:nvPr/>
          </p:nvSpPr>
          <p:spPr>
            <a:xfrm>
              <a:off x="7877874" y="2411171"/>
              <a:ext cx="288925"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16" name="ホームベース 4315"/>
            <p:cNvSpPr/>
            <p:nvPr/>
          </p:nvSpPr>
          <p:spPr>
            <a:xfrm>
              <a:off x="5464878" y="2183110"/>
              <a:ext cx="288925"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35" name="ホームベース 4334"/>
            <p:cNvSpPr/>
            <p:nvPr/>
          </p:nvSpPr>
          <p:spPr>
            <a:xfrm>
              <a:off x="5868103" y="2415922"/>
              <a:ext cx="287338" cy="125117"/>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79" name="ホームベース 4378"/>
            <p:cNvSpPr/>
            <p:nvPr/>
          </p:nvSpPr>
          <p:spPr>
            <a:xfrm>
              <a:off x="7446075" y="2179943"/>
              <a:ext cx="288925"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80" name="ホームベース 4379"/>
            <p:cNvSpPr/>
            <p:nvPr/>
          </p:nvSpPr>
          <p:spPr>
            <a:xfrm>
              <a:off x="2134309" y="2187861"/>
              <a:ext cx="288925" cy="1267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cs typeface="+mj-cs"/>
              </a:rPr>
              <a:t>サグ部の渋滞発生メカニズム（渋滞発生前）</a:t>
            </a:r>
            <a:endParaRPr lang="ja-JP" altLang="en-US" dirty="0">
              <a:cs typeface="+mj-cs"/>
            </a:endParaRPr>
          </a:p>
        </p:txBody>
      </p:sp>
      <p:sp>
        <p:nvSpPr>
          <p:cNvPr id="4378" name="フリーフォーム 4377"/>
          <p:cNvSpPr/>
          <p:nvPr/>
        </p:nvSpPr>
        <p:spPr>
          <a:xfrm>
            <a:off x="3656013" y="2235200"/>
            <a:ext cx="609600" cy="246063"/>
          </a:xfrm>
          <a:custGeom>
            <a:avLst/>
            <a:gdLst>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Lst>
            <a:ahLst/>
            <a:cxnLst>
              <a:cxn ang="0">
                <a:pos x="connsiteX0" y="connsiteY0"/>
              </a:cxn>
              <a:cxn ang="0">
                <a:pos x="connsiteX1" y="connsiteY1"/>
              </a:cxn>
            </a:cxnLst>
            <a:rect l="l" t="t" r="r" b="b"/>
            <a:pathLst>
              <a:path w="812800" h="319314">
                <a:moveTo>
                  <a:pt x="0" y="0"/>
                </a:moveTo>
                <a:cubicBezTo>
                  <a:pt x="474133" y="4873"/>
                  <a:pt x="382210" y="300244"/>
                  <a:pt x="812800" y="319314"/>
                </a:cubicBezTo>
              </a:path>
            </a:pathLst>
          </a:custGeom>
          <a:ln w="28575">
            <a:solidFill>
              <a:srgbClr val="FFFF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solidFill>
                <a:prstClr val="black"/>
              </a:solidFill>
            </a:endParaRPr>
          </a:p>
        </p:txBody>
      </p:sp>
      <p:sp>
        <p:nvSpPr>
          <p:cNvPr id="135182" name="コンテンツ プレースホルダ 2"/>
          <p:cNvSpPr txBox="1">
            <a:spLocks/>
          </p:cNvSpPr>
          <p:nvPr/>
        </p:nvSpPr>
        <p:spPr bwMode="auto">
          <a:xfrm>
            <a:off x="5951538" y="1447800"/>
            <a:ext cx="10652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サグ底部</a:t>
            </a:r>
            <a:endParaRPr lang="en-US" altLang="ja-JP" sz="1400" smtClean="0">
              <a:solidFill>
                <a:prstClr val="black"/>
              </a:solidFill>
              <a:latin typeface="メイリオ" pitchFamily="50" charset="-128"/>
              <a:ea typeface="メイリオ" pitchFamily="50" charset="-128"/>
              <a:cs typeface="メイリオ" pitchFamily="50" charset="-128"/>
            </a:endParaRPr>
          </a:p>
        </p:txBody>
      </p:sp>
      <p:cxnSp>
        <p:nvCxnSpPr>
          <p:cNvPr id="4386" name="直線コネクタ 4385"/>
          <p:cNvCxnSpPr/>
          <p:nvPr/>
        </p:nvCxnSpPr>
        <p:spPr>
          <a:xfrm>
            <a:off x="1431925" y="1152525"/>
            <a:ext cx="5046663"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7" name="直線コネクタ 4386"/>
          <p:cNvCxnSpPr/>
          <p:nvPr/>
        </p:nvCxnSpPr>
        <p:spPr>
          <a:xfrm rot="10800000" flipV="1">
            <a:off x="6478588" y="1143000"/>
            <a:ext cx="2081212"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88" name="雲形吹き出し 4387"/>
          <p:cNvSpPr/>
          <p:nvPr/>
        </p:nvSpPr>
        <p:spPr>
          <a:xfrm>
            <a:off x="3565525" y="1490663"/>
            <a:ext cx="989013" cy="571500"/>
          </a:xfrm>
          <a:prstGeom prst="cloudCallout">
            <a:avLst>
              <a:gd name="adj1" fmla="val -42151"/>
              <a:gd name="adj2" fmla="val 67838"/>
            </a:avLst>
          </a:prstGeom>
          <a:noFill/>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lstStyle/>
          <a:p>
            <a:pPr algn="ctr" fontAlgn="auto">
              <a:spcBef>
                <a:spcPts val="0"/>
              </a:spcBef>
              <a:spcAft>
                <a:spcPts val="0"/>
              </a:spcAft>
              <a:defRPr/>
            </a:pPr>
            <a:r>
              <a:rPr lang="ja-JP" altLang="en-US" sz="1200" b="1" dirty="0">
                <a:solidFill>
                  <a:srgbClr val="1F497D"/>
                </a:solidFill>
              </a:rPr>
              <a:t>早く行きたい</a:t>
            </a:r>
          </a:p>
        </p:txBody>
      </p:sp>
      <p:sp>
        <p:nvSpPr>
          <p:cNvPr id="4392" name="フリーフォーム 4391"/>
          <p:cNvSpPr/>
          <p:nvPr/>
        </p:nvSpPr>
        <p:spPr>
          <a:xfrm>
            <a:off x="6959600" y="2255838"/>
            <a:ext cx="609600" cy="246062"/>
          </a:xfrm>
          <a:custGeom>
            <a:avLst/>
            <a:gdLst>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Lst>
            <a:ahLst/>
            <a:cxnLst>
              <a:cxn ang="0">
                <a:pos x="connsiteX0" y="connsiteY0"/>
              </a:cxn>
              <a:cxn ang="0">
                <a:pos x="connsiteX1" y="connsiteY1"/>
              </a:cxn>
            </a:cxnLst>
            <a:rect l="l" t="t" r="r" b="b"/>
            <a:pathLst>
              <a:path w="812800" h="319314">
                <a:moveTo>
                  <a:pt x="0" y="0"/>
                </a:moveTo>
                <a:cubicBezTo>
                  <a:pt x="474133" y="4873"/>
                  <a:pt x="382210" y="300244"/>
                  <a:pt x="812800" y="319314"/>
                </a:cubicBezTo>
              </a:path>
            </a:pathLst>
          </a:custGeom>
          <a:ln w="28575">
            <a:solidFill>
              <a:srgbClr val="FFFF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solidFill>
                <a:prstClr val="black"/>
              </a:solidFill>
            </a:endParaRPr>
          </a:p>
        </p:txBody>
      </p:sp>
      <p:sp>
        <p:nvSpPr>
          <p:cNvPr id="4395" name="雲形吹き出し 4394"/>
          <p:cNvSpPr/>
          <p:nvPr/>
        </p:nvSpPr>
        <p:spPr>
          <a:xfrm>
            <a:off x="6948488" y="1511300"/>
            <a:ext cx="990600" cy="569913"/>
          </a:xfrm>
          <a:prstGeom prst="cloudCallout">
            <a:avLst>
              <a:gd name="adj1" fmla="val -58830"/>
              <a:gd name="adj2" fmla="val 76732"/>
            </a:avLst>
          </a:prstGeom>
          <a:noFill/>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lstStyle/>
          <a:p>
            <a:pPr algn="ctr" fontAlgn="auto">
              <a:spcBef>
                <a:spcPts val="0"/>
              </a:spcBef>
              <a:spcAft>
                <a:spcPts val="0"/>
              </a:spcAft>
              <a:defRPr/>
            </a:pPr>
            <a:r>
              <a:rPr lang="ja-JP" altLang="en-US" sz="1200" b="1" dirty="0">
                <a:solidFill>
                  <a:srgbClr val="1F497D"/>
                </a:solidFill>
              </a:rPr>
              <a:t>早く行きたい</a:t>
            </a:r>
          </a:p>
        </p:txBody>
      </p:sp>
      <p:sp>
        <p:nvSpPr>
          <p:cNvPr id="4396" name="コンテンツ プレースホルダ 2"/>
          <p:cNvSpPr txBox="1">
            <a:spLocks/>
          </p:cNvSpPr>
          <p:nvPr/>
        </p:nvSpPr>
        <p:spPr bwMode="auto">
          <a:xfrm>
            <a:off x="5041900" y="3862388"/>
            <a:ext cx="1435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低速な車両の存在</a:t>
            </a:r>
            <a:endParaRPr lang="en-US" altLang="ja-JP" sz="1400" smtClean="0">
              <a:solidFill>
                <a:prstClr val="black"/>
              </a:solidFill>
              <a:latin typeface="メイリオ" pitchFamily="50" charset="-128"/>
              <a:ea typeface="メイリオ" pitchFamily="50" charset="-128"/>
              <a:cs typeface="メイリオ" pitchFamily="50" charset="-128"/>
            </a:endParaRPr>
          </a:p>
        </p:txBody>
      </p:sp>
      <p:sp>
        <p:nvSpPr>
          <p:cNvPr id="4397" name="コンテンツ プレースホルダ 2"/>
          <p:cNvSpPr txBox="1">
            <a:spLocks/>
          </p:cNvSpPr>
          <p:nvPr/>
        </p:nvSpPr>
        <p:spPr bwMode="auto">
          <a:xfrm>
            <a:off x="2674938" y="6326188"/>
            <a:ext cx="3667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減速波の伝播（必要以上のブレーキ操作）</a:t>
            </a:r>
            <a:endParaRPr lang="en-US" altLang="ja-JP" sz="1400" smtClean="0">
              <a:solidFill>
                <a:prstClr val="black"/>
              </a:solidFill>
              <a:latin typeface="メイリオ" pitchFamily="50" charset="-128"/>
              <a:ea typeface="メイリオ" pitchFamily="50" charset="-128"/>
              <a:cs typeface="メイリオ" pitchFamily="50" charset="-128"/>
            </a:endParaRPr>
          </a:p>
        </p:txBody>
      </p:sp>
      <p:sp>
        <p:nvSpPr>
          <p:cNvPr id="4381" name="フリーフォーム 4380"/>
          <p:cNvSpPr/>
          <p:nvPr/>
        </p:nvSpPr>
        <p:spPr>
          <a:xfrm flipV="1">
            <a:off x="6302375" y="5740400"/>
            <a:ext cx="515938" cy="261938"/>
          </a:xfrm>
          <a:custGeom>
            <a:avLst/>
            <a:gdLst>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362857 w 812800"/>
              <a:gd name="connsiteY1" fmla="*/ 116114 h 319314"/>
              <a:gd name="connsiteX2" fmla="*/ 812800 w 812800"/>
              <a:gd name="connsiteY2"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 name="connsiteX0" fmla="*/ 0 w 812800"/>
              <a:gd name="connsiteY0" fmla="*/ 0 h 319314"/>
              <a:gd name="connsiteX1" fmla="*/ 812800 w 812800"/>
              <a:gd name="connsiteY1" fmla="*/ 319314 h 319314"/>
            </a:gdLst>
            <a:ahLst/>
            <a:cxnLst>
              <a:cxn ang="0">
                <a:pos x="connsiteX0" y="connsiteY0"/>
              </a:cxn>
              <a:cxn ang="0">
                <a:pos x="connsiteX1" y="connsiteY1"/>
              </a:cxn>
            </a:cxnLst>
            <a:rect l="l" t="t" r="r" b="b"/>
            <a:pathLst>
              <a:path w="812800" h="319314">
                <a:moveTo>
                  <a:pt x="0" y="0"/>
                </a:moveTo>
                <a:cubicBezTo>
                  <a:pt x="474133" y="4873"/>
                  <a:pt x="382210" y="300244"/>
                  <a:pt x="812800" y="319314"/>
                </a:cubicBezTo>
              </a:path>
            </a:pathLst>
          </a:custGeom>
          <a:ln w="28575">
            <a:solidFill>
              <a:srgbClr val="FFFF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solidFill>
                <a:prstClr val="black"/>
              </a:solidFill>
            </a:endParaRPr>
          </a:p>
        </p:txBody>
      </p:sp>
      <p:sp>
        <p:nvSpPr>
          <p:cNvPr id="4424" name="フリーフォーム 4423"/>
          <p:cNvSpPr/>
          <p:nvPr/>
        </p:nvSpPr>
        <p:spPr>
          <a:xfrm>
            <a:off x="2568575" y="6229350"/>
            <a:ext cx="2124075"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426" name="コンテンツ プレースホルダ 2"/>
          <p:cNvSpPr txBox="1">
            <a:spLocks/>
          </p:cNvSpPr>
          <p:nvPr/>
        </p:nvSpPr>
        <p:spPr bwMode="auto">
          <a:xfrm>
            <a:off x="6491288" y="5434013"/>
            <a:ext cx="1352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無理な割り込み</a:t>
            </a:r>
            <a:endParaRPr lang="en-US" altLang="ja-JP" sz="1400" smtClean="0">
              <a:solidFill>
                <a:prstClr val="black"/>
              </a:solidFill>
              <a:latin typeface="メイリオ" pitchFamily="50" charset="-128"/>
              <a:ea typeface="メイリオ" pitchFamily="50" charset="-128"/>
              <a:cs typeface="メイリオ" pitchFamily="50" charset="-128"/>
            </a:endParaRPr>
          </a:p>
        </p:txBody>
      </p:sp>
      <p:sp>
        <p:nvSpPr>
          <p:cNvPr id="4427" name="コンテンツ プレースホルダ 2"/>
          <p:cNvSpPr txBox="1">
            <a:spLocks/>
          </p:cNvSpPr>
          <p:nvPr/>
        </p:nvSpPr>
        <p:spPr bwMode="auto">
          <a:xfrm>
            <a:off x="6792913" y="5002213"/>
            <a:ext cx="1436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無意識な速度低下</a:t>
            </a:r>
            <a:endParaRPr lang="en-US" altLang="ja-JP" sz="1400" smtClean="0">
              <a:solidFill>
                <a:prstClr val="black"/>
              </a:solidFill>
              <a:latin typeface="メイリオ" pitchFamily="50" charset="-128"/>
              <a:ea typeface="メイリオ" pitchFamily="50" charset="-128"/>
              <a:cs typeface="メイリオ" pitchFamily="50" charset="-128"/>
            </a:endParaRPr>
          </a:p>
        </p:txBody>
      </p:sp>
      <p:pic>
        <p:nvPicPr>
          <p:cNvPr id="1351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1690688" y="976313"/>
            <a:ext cx="6270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713">
            <a:off x="3192463" y="1041400"/>
            <a:ext cx="6254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4862513" y="1096963"/>
            <a:ext cx="62706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3262">
            <a:off x="7232650" y="1047750"/>
            <a:ext cx="6270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4029075" y="1062038"/>
            <a:ext cx="62706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角丸四角形 118"/>
          <p:cNvSpPr/>
          <p:nvPr/>
        </p:nvSpPr>
        <p:spPr>
          <a:xfrm>
            <a:off x="2211388" y="3502025"/>
            <a:ext cx="3754437" cy="252413"/>
          </a:xfrm>
          <a:prstGeom prst="roundRect">
            <a:avLst>
              <a:gd name="adj" fmla="val 30202"/>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4" name="フリーフォーム 123"/>
          <p:cNvSpPr/>
          <p:nvPr/>
        </p:nvSpPr>
        <p:spPr>
          <a:xfrm>
            <a:off x="3541713" y="5543550"/>
            <a:ext cx="2376487"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26" name="ホームベース 125"/>
          <p:cNvSpPr/>
          <p:nvPr/>
        </p:nvSpPr>
        <p:spPr>
          <a:xfrm>
            <a:off x="5607050" y="3554413"/>
            <a:ext cx="295275" cy="127000"/>
          </a:xfrm>
          <a:prstGeom prst="homePlate">
            <a:avLst/>
          </a:prstGeom>
          <a:gradFill>
            <a:gsLst>
              <a:gs pos="0">
                <a:srgbClr val="FF0000"/>
              </a:gs>
              <a:gs pos="80000">
                <a:srgbClr val="C00000"/>
              </a:gs>
              <a:gs pos="100000">
                <a:srgbClr val="C00000"/>
              </a:gs>
            </a:gsLst>
          </a:gra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7" name="正方形/長方形 136"/>
          <p:cNvSpPr/>
          <p:nvPr/>
        </p:nvSpPr>
        <p:spPr>
          <a:xfrm>
            <a:off x="2593658" y="4672013"/>
            <a:ext cx="4579548" cy="233698"/>
          </a:xfrm>
          <a:prstGeom prst="rect">
            <a:avLst/>
          </a:prstGeom>
          <a:gradFill>
            <a:gsLst>
              <a:gs pos="0">
                <a:srgbClr val="FF0000">
                  <a:alpha val="0"/>
                </a:srgbClr>
              </a:gs>
              <a:gs pos="36000">
                <a:srgbClr val="FF000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nvGrpSpPr>
          <p:cNvPr id="9" name="グループ化 135"/>
          <p:cNvGrpSpPr>
            <a:grpSpLocks/>
          </p:cNvGrpSpPr>
          <p:nvPr/>
        </p:nvGrpSpPr>
        <p:grpSpPr bwMode="auto">
          <a:xfrm>
            <a:off x="2917825" y="4714875"/>
            <a:ext cx="4184650" cy="125413"/>
            <a:chOff x="2918278" y="4714892"/>
            <a:chExt cx="4183718" cy="126000"/>
          </a:xfrm>
        </p:grpSpPr>
        <p:sp>
          <p:nvSpPr>
            <p:cNvPr id="128" name="ホームベース 127"/>
            <p:cNvSpPr/>
            <p:nvPr/>
          </p:nvSpPr>
          <p:spPr>
            <a:xfrm>
              <a:off x="2918278" y="4714892"/>
              <a:ext cx="287274"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9" name="ホームベース 128"/>
            <p:cNvSpPr/>
            <p:nvPr/>
          </p:nvSpPr>
          <p:spPr>
            <a:xfrm>
              <a:off x="4692708" y="4714892"/>
              <a:ext cx="287274"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0" name="ホームベース 129"/>
            <p:cNvSpPr/>
            <p:nvPr/>
          </p:nvSpPr>
          <p:spPr>
            <a:xfrm>
              <a:off x="5795775" y="4714892"/>
              <a:ext cx="288861"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1" name="ホームベース 130"/>
            <p:cNvSpPr/>
            <p:nvPr/>
          </p:nvSpPr>
          <p:spPr>
            <a:xfrm>
              <a:off x="3507110" y="4714892"/>
              <a:ext cx="287273"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2" name="ホームベース 131"/>
            <p:cNvSpPr/>
            <p:nvPr/>
          </p:nvSpPr>
          <p:spPr>
            <a:xfrm>
              <a:off x="6341753" y="4714892"/>
              <a:ext cx="287273"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3" name="ホームベース 132"/>
            <p:cNvSpPr/>
            <p:nvPr/>
          </p:nvSpPr>
          <p:spPr>
            <a:xfrm>
              <a:off x="5251383" y="4714892"/>
              <a:ext cx="288861"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4" name="ホームベース 133"/>
            <p:cNvSpPr/>
            <p:nvPr/>
          </p:nvSpPr>
          <p:spPr>
            <a:xfrm>
              <a:off x="6814723" y="4714892"/>
              <a:ext cx="287273" cy="126000"/>
            </a:xfrm>
            <a:prstGeom prst="homePlate">
              <a:avLst/>
            </a:prstGeom>
            <a:gradFill>
              <a:gsLst>
                <a:gs pos="0">
                  <a:srgbClr val="FF0000"/>
                </a:gs>
                <a:gs pos="80000">
                  <a:srgbClr val="C00000"/>
                </a:gs>
                <a:gs pos="100000">
                  <a:srgbClr val="C00000"/>
                </a:gs>
              </a:gsLst>
            </a:gra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5" name="ホームベース 134"/>
            <p:cNvSpPr/>
            <p:nvPr/>
          </p:nvSpPr>
          <p:spPr>
            <a:xfrm>
              <a:off x="4089592" y="4714892"/>
              <a:ext cx="287274" cy="126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138" name="フリーフォーム 137"/>
          <p:cNvSpPr/>
          <p:nvPr/>
        </p:nvSpPr>
        <p:spPr>
          <a:xfrm flipV="1">
            <a:off x="4343400" y="5000625"/>
            <a:ext cx="2346325"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4382" name="稲妻 4381"/>
          <p:cNvSpPr/>
          <p:nvPr/>
        </p:nvSpPr>
        <p:spPr>
          <a:xfrm rot="868840">
            <a:off x="6088063" y="4487863"/>
            <a:ext cx="357187"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04" name="稲妻 4403"/>
          <p:cNvSpPr/>
          <p:nvPr/>
        </p:nvSpPr>
        <p:spPr>
          <a:xfrm rot="868840">
            <a:off x="5543550" y="4487863"/>
            <a:ext cx="357188"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3" name="稲妻 142"/>
          <p:cNvSpPr/>
          <p:nvPr/>
        </p:nvSpPr>
        <p:spPr>
          <a:xfrm rot="868840">
            <a:off x="4148138" y="5705475"/>
            <a:ext cx="357187"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5" name="稲妻 144"/>
          <p:cNvSpPr/>
          <p:nvPr/>
        </p:nvSpPr>
        <p:spPr>
          <a:xfrm rot="868840">
            <a:off x="5006975" y="4487863"/>
            <a:ext cx="357188"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6" name="稲妻 145"/>
          <p:cNvSpPr/>
          <p:nvPr/>
        </p:nvSpPr>
        <p:spPr>
          <a:xfrm rot="868840">
            <a:off x="4427538" y="4487863"/>
            <a:ext cx="355600" cy="233362"/>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7" name="稲妻 146"/>
          <p:cNvSpPr/>
          <p:nvPr/>
        </p:nvSpPr>
        <p:spPr>
          <a:xfrm rot="868840">
            <a:off x="3657600" y="5705475"/>
            <a:ext cx="357188" cy="233363"/>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8" name="稲妻 147"/>
          <p:cNvSpPr/>
          <p:nvPr/>
        </p:nvSpPr>
        <p:spPr>
          <a:xfrm rot="868840">
            <a:off x="3170238" y="5705475"/>
            <a:ext cx="357187"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9" name="稲妻 148"/>
          <p:cNvSpPr/>
          <p:nvPr/>
        </p:nvSpPr>
        <p:spPr>
          <a:xfrm rot="868840">
            <a:off x="2479675" y="5705475"/>
            <a:ext cx="357188"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0" name="稲妻 149"/>
          <p:cNvSpPr/>
          <p:nvPr/>
        </p:nvSpPr>
        <p:spPr>
          <a:xfrm rot="868840">
            <a:off x="4427538" y="5492750"/>
            <a:ext cx="355600" cy="233363"/>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1" name="稲妻 150"/>
          <p:cNvSpPr/>
          <p:nvPr/>
        </p:nvSpPr>
        <p:spPr>
          <a:xfrm rot="868840">
            <a:off x="3940175" y="5492750"/>
            <a:ext cx="357188" cy="233363"/>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7" name="稲妻 126"/>
          <p:cNvSpPr/>
          <p:nvPr/>
        </p:nvSpPr>
        <p:spPr>
          <a:xfrm rot="868840">
            <a:off x="6653213" y="4516438"/>
            <a:ext cx="357187"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07" name="稲妻 4406"/>
          <p:cNvSpPr/>
          <p:nvPr/>
        </p:nvSpPr>
        <p:spPr>
          <a:xfrm rot="868840">
            <a:off x="5613400" y="5467350"/>
            <a:ext cx="355600" cy="233363"/>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406" name="稲妻 4405"/>
          <p:cNvSpPr/>
          <p:nvPr/>
        </p:nvSpPr>
        <p:spPr>
          <a:xfrm rot="868840">
            <a:off x="4968875" y="5478463"/>
            <a:ext cx="357188" cy="231775"/>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Tree>
    <p:extLst>
      <p:ext uri="{BB962C8B-B14F-4D97-AF65-F5344CB8AC3E}">
        <p14:creationId xmlns:p14="http://schemas.microsoft.com/office/powerpoint/2010/main" val="6082906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388"/>
                                        </p:tgtEl>
                                        <p:attrNameLst>
                                          <p:attrName>style.visibility</p:attrName>
                                        </p:attrNameLst>
                                      </p:cBhvr>
                                      <p:to>
                                        <p:strVal val="visible"/>
                                      </p:to>
                                    </p:set>
                                    <p:animEffect transition="in" filter="wipe(down)">
                                      <p:cBhvr>
                                        <p:cTn id="14" dur="500"/>
                                        <p:tgtEl>
                                          <p:spTgt spid="4388"/>
                                        </p:tgtEl>
                                      </p:cBhvr>
                                    </p:animEffect>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4378"/>
                                        </p:tgtEl>
                                        <p:attrNameLst>
                                          <p:attrName>style.visibility</p:attrName>
                                        </p:attrNameLst>
                                      </p:cBhvr>
                                      <p:to>
                                        <p:strVal val="visible"/>
                                      </p:to>
                                    </p:set>
                                    <p:animEffect transition="in" filter="wipe(left)">
                                      <p:cBhvr>
                                        <p:cTn id="18" dur="500"/>
                                        <p:tgtEl>
                                          <p:spTgt spid="4378"/>
                                        </p:tgtEl>
                                      </p:cBhvr>
                                    </p:animEffect>
                                  </p:childTnLst>
                                </p:cTn>
                              </p:par>
                            </p:childTnLst>
                          </p:cTn>
                        </p:par>
                        <p:par>
                          <p:cTn id="19" fill="hold" nodeType="afterGroup">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4395"/>
                                        </p:tgtEl>
                                        <p:attrNameLst>
                                          <p:attrName>style.visibility</p:attrName>
                                        </p:attrNameLst>
                                      </p:cBhvr>
                                      <p:to>
                                        <p:strVal val="visible"/>
                                      </p:to>
                                    </p:set>
                                    <p:animEffect transition="in" filter="wipe(down)">
                                      <p:cBhvr>
                                        <p:cTn id="22" dur="500"/>
                                        <p:tgtEl>
                                          <p:spTgt spid="4395"/>
                                        </p:tgtEl>
                                      </p:cBhvr>
                                    </p:animEffect>
                                  </p:childTnLst>
                                </p:cTn>
                              </p:par>
                            </p:childTnLst>
                          </p:cTn>
                        </p:par>
                        <p:par>
                          <p:cTn id="23" fill="hold" nodeType="afterGroup">
                            <p:stCondLst>
                              <p:cond delay="1500"/>
                            </p:stCondLst>
                            <p:childTnLst>
                              <p:par>
                                <p:cTn id="24" presetID="22" presetClass="entr" presetSubtype="8" fill="hold" nodeType="afterEffect">
                                  <p:stCondLst>
                                    <p:cond delay="0"/>
                                  </p:stCondLst>
                                  <p:childTnLst>
                                    <p:set>
                                      <p:cBhvr>
                                        <p:cTn id="25" dur="1" fill="hold">
                                          <p:stCondLst>
                                            <p:cond delay="0"/>
                                          </p:stCondLst>
                                        </p:cTn>
                                        <p:tgtEl>
                                          <p:spTgt spid="4392"/>
                                        </p:tgtEl>
                                        <p:attrNameLst>
                                          <p:attrName>style.visibility</p:attrName>
                                        </p:attrNameLst>
                                      </p:cBhvr>
                                      <p:to>
                                        <p:strVal val="visible"/>
                                      </p:to>
                                    </p:set>
                                    <p:animEffect transition="in" filter="wipe(left)">
                                      <p:cBhvr>
                                        <p:cTn id="26" dur="500"/>
                                        <p:tgtEl>
                                          <p:spTgt spid="439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1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96"/>
                                        </p:tgtEl>
                                        <p:attrNameLst>
                                          <p:attrName>style.visibility</p:attrName>
                                        </p:attrNameLst>
                                      </p:cBhvr>
                                      <p:to>
                                        <p:strVal val="visible"/>
                                      </p:to>
                                    </p:set>
                                  </p:childTnLst>
                                </p:cTn>
                              </p:par>
                              <p:par>
                                <p:cTn id="40" presetID="35" presetClass="emph" presetSubtype="0" repeatCount="5000" fill="hold" grpId="0" nodeType="withEffect">
                                  <p:stCondLst>
                                    <p:cond delay="0"/>
                                  </p:stCondLst>
                                  <p:childTnLst>
                                    <p:anim calcmode="discrete" valueType="str">
                                      <p:cBhvr>
                                        <p:cTn id="41" dur="380" fill="hold"/>
                                        <p:tgtEl>
                                          <p:spTgt spid="126"/>
                                        </p:tgtEl>
                                        <p:attrNameLst>
                                          <p:attrName>style.visibility</p:attrName>
                                        </p:attrNameLst>
                                      </p:cBhvr>
                                      <p:tavLst>
                                        <p:tav tm="0">
                                          <p:val>
                                            <p:strVal val="hidden"/>
                                          </p:val>
                                        </p:tav>
                                        <p:tav tm="50000">
                                          <p:val>
                                            <p:strVal val="visible"/>
                                          </p:val>
                                        </p:tav>
                                      </p:tavLst>
                                    </p:anim>
                                  </p:childTnLst>
                                </p:cTn>
                              </p:par>
                            </p:childTnLst>
                          </p:cTn>
                        </p:par>
                        <p:par>
                          <p:cTn id="42" fill="hold" nodeType="afterGroup">
                            <p:stCondLst>
                              <p:cond delay="1900"/>
                            </p:stCondLst>
                            <p:childTnLst>
                              <p:par>
                                <p:cTn id="43" presetID="22" presetClass="entr" presetSubtype="2" fill="hold" grpId="0" nodeType="after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wipe(right)">
                                      <p:cBhvr>
                                        <p:cTn id="45" dur="1000"/>
                                        <p:tgtEl>
                                          <p:spTgt spid="1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427"/>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27"/>
                                        </p:tgtEl>
                                        <p:attrNameLst>
                                          <p:attrName>style.visibility</p:attrName>
                                        </p:attrNameLst>
                                      </p:cBhvr>
                                      <p:to>
                                        <p:strVal val="visible"/>
                                      </p:to>
                                    </p:set>
                                  </p:childTnLst>
                                </p:cTn>
                              </p:par>
                            </p:childTnLst>
                          </p:cTn>
                        </p:par>
                        <p:par>
                          <p:cTn id="62" fill="hold" nodeType="afterGroup">
                            <p:stCondLst>
                              <p:cond delay="0"/>
                            </p:stCondLst>
                            <p:childTnLst>
                              <p:par>
                                <p:cTn id="63" presetID="35" presetClass="emph" presetSubtype="0" repeatCount="3000" fill="hold" grpId="0" nodeType="afterEffect">
                                  <p:stCondLst>
                                    <p:cond delay="0"/>
                                  </p:stCondLst>
                                  <p:childTnLst>
                                    <p:anim calcmode="discrete" valueType="str">
                                      <p:cBhvr>
                                        <p:cTn id="64" dur="500" fill="hold"/>
                                        <p:tgtEl>
                                          <p:spTgt spid="127"/>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3"/>
                                            </p:cond>
                                          </p:stCondLst>
                                        </p:cTn>
                                        <p:tgtEl>
                                          <p:spTgt spid="127"/>
                                        </p:tgtEl>
                                        <p:attrNameLst>
                                          <p:attrName>style.visibility</p:attrName>
                                        </p:attrNameLst>
                                      </p:cBhvr>
                                      <p:to>
                                        <p:strVal val="hidden"/>
                                      </p:to>
                                    </p:set>
                                  </p:subTnLst>
                                </p:cTn>
                              </p:par>
                            </p:childTnLst>
                          </p:cTn>
                        </p:par>
                        <p:par>
                          <p:cTn id="65" fill="hold" nodeType="afterGroup">
                            <p:stCondLst>
                              <p:cond delay="1500"/>
                            </p:stCondLst>
                            <p:childTnLst>
                              <p:par>
                                <p:cTn id="66" presetID="22" presetClass="entr" presetSubtype="4" fill="hold" grpId="0" nodeType="afterEffect">
                                  <p:stCondLst>
                                    <p:cond delay="0"/>
                                  </p:stCondLst>
                                  <p:childTnLst>
                                    <p:set>
                                      <p:cBhvr>
                                        <p:cTn id="67" dur="1" fill="hold">
                                          <p:stCondLst>
                                            <p:cond delay="0"/>
                                          </p:stCondLst>
                                        </p:cTn>
                                        <p:tgtEl>
                                          <p:spTgt spid="4382"/>
                                        </p:tgtEl>
                                        <p:attrNameLst>
                                          <p:attrName>style.visibility</p:attrName>
                                        </p:attrNameLst>
                                      </p:cBhvr>
                                      <p:to>
                                        <p:strVal val="visible"/>
                                      </p:to>
                                    </p:set>
                                    <p:animEffect transition="in" filter="wipe(down)">
                                      <p:cBhvr>
                                        <p:cTn id="68" dur="500"/>
                                        <p:tgtEl>
                                          <p:spTgt spid="4382"/>
                                        </p:tgtEl>
                                      </p:cBhvr>
                                    </p:animEffect>
                                  </p:childTnLst>
                                  <p:subTnLst>
                                    <p:set>
                                      <p:cBhvr override="childStyle">
                                        <p:cTn dur="1" fill="hold" display="0" masterRel="sameClick" afterEffect="1">
                                          <p:stCondLst>
                                            <p:cond evt="end" delay="0">
                                              <p:tn val="66"/>
                                            </p:cond>
                                          </p:stCondLst>
                                        </p:cTn>
                                        <p:tgtEl>
                                          <p:spTgt spid="4382"/>
                                        </p:tgtEl>
                                        <p:attrNameLst>
                                          <p:attrName>style.visibility</p:attrName>
                                        </p:attrNameLst>
                                      </p:cBhvr>
                                      <p:to>
                                        <p:strVal val="hidden"/>
                                      </p:to>
                                    </p:set>
                                  </p:subTnLst>
                                </p:cTn>
                              </p:par>
                              <p:par>
                                <p:cTn id="69" presetID="22" presetClass="entr" presetSubtype="2" fill="hold" nodeType="withEffect">
                                  <p:stCondLst>
                                    <p:cond delay="0"/>
                                  </p:stCondLst>
                                  <p:childTnLst>
                                    <p:set>
                                      <p:cBhvr>
                                        <p:cTn id="70" dur="1" fill="hold">
                                          <p:stCondLst>
                                            <p:cond delay="0"/>
                                          </p:stCondLst>
                                        </p:cTn>
                                        <p:tgtEl>
                                          <p:spTgt spid="138"/>
                                        </p:tgtEl>
                                        <p:attrNameLst>
                                          <p:attrName>style.visibility</p:attrName>
                                        </p:attrNameLst>
                                      </p:cBhvr>
                                      <p:to>
                                        <p:strVal val="visible"/>
                                      </p:to>
                                    </p:set>
                                    <p:animEffect transition="in" filter="wipe(right)">
                                      <p:cBhvr>
                                        <p:cTn id="71" dur="1500"/>
                                        <p:tgtEl>
                                          <p:spTgt spid="138"/>
                                        </p:tgtEl>
                                      </p:cBhvr>
                                    </p:animEffect>
                                  </p:childTnLst>
                                </p:cTn>
                              </p:par>
                              <p:par>
                                <p:cTn id="72" presetID="22" presetClass="entr" presetSubtype="4" fill="hold" grpId="0" nodeType="withEffect">
                                  <p:stCondLst>
                                    <p:cond delay="300"/>
                                  </p:stCondLst>
                                  <p:childTnLst>
                                    <p:set>
                                      <p:cBhvr>
                                        <p:cTn id="73" dur="1" fill="hold">
                                          <p:stCondLst>
                                            <p:cond delay="0"/>
                                          </p:stCondLst>
                                        </p:cTn>
                                        <p:tgtEl>
                                          <p:spTgt spid="4404"/>
                                        </p:tgtEl>
                                        <p:attrNameLst>
                                          <p:attrName>style.visibility</p:attrName>
                                        </p:attrNameLst>
                                      </p:cBhvr>
                                      <p:to>
                                        <p:strVal val="visible"/>
                                      </p:to>
                                    </p:set>
                                    <p:animEffect transition="in" filter="wipe(down)">
                                      <p:cBhvr>
                                        <p:cTn id="74" dur="500"/>
                                        <p:tgtEl>
                                          <p:spTgt spid="4404"/>
                                        </p:tgtEl>
                                      </p:cBhvr>
                                    </p:animEffect>
                                  </p:childTnLst>
                                  <p:subTnLst>
                                    <p:set>
                                      <p:cBhvr override="childStyle">
                                        <p:cTn dur="1" fill="hold" display="0" masterRel="sameClick" afterEffect="1">
                                          <p:stCondLst>
                                            <p:cond evt="end" delay="0">
                                              <p:tn val="72"/>
                                            </p:cond>
                                          </p:stCondLst>
                                        </p:cTn>
                                        <p:tgtEl>
                                          <p:spTgt spid="4404"/>
                                        </p:tgtEl>
                                        <p:attrNameLst>
                                          <p:attrName>style.visibility</p:attrName>
                                        </p:attrNameLst>
                                      </p:cBhvr>
                                      <p:to>
                                        <p:strVal val="hidden"/>
                                      </p:to>
                                    </p:set>
                                  </p:subTnLst>
                                </p:cTn>
                              </p:par>
                              <p:par>
                                <p:cTn id="75" presetID="22" presetClass="entr" presetSubtype="4" fill="hold" grpId="0" nodeType="withEffect">
                                  <p:stCondLst>
                                    <p:cond delay="700"/>
                                  </p:stCondLst>
                                  <p:childTnLst>
                                    <p:set>
                                      <p:cBhvr>
                                        <p:cTn id="76" dur="1" fill="hold">
                                          <p:stCondLst>
                                            <p:cond delay="0"/>
                                          </p:stCondLst>
                                        </p:cTn>
                                        <p:tgtEl>
                                          <p:spTgt spid="145"/>
                                        </p:tgtEl>
                                        <p:attrNameLst>
                                          <p:attrName>style.visibility</p:attrName>
                                        </p:attrNameLst>
                                      </p:cBhvr>
                                      <p:to>
                                        <p:strVal val="visible"/>
                                      </p:to>
                                    </p:set>
                                    <p:animEffect transition="in" filter="wipe(down)">
                                      <p:cBhvr>
                                        <p:cTn id="77" dur="500"/>
                                        <p:tgtEl>
                                          <p:spTgt spid="145"/>
                                        </p:tgtEl>
                                      </p:cBhvr>
                                    </p:animEffect>
                                  </p:childTnLst>
                                  <p:subTnLst>
                                    <p:set>
                                      <p:cBhvr override="childStyle">
                                        <p:cTn dur="1" fill="hold" display="0" masterRel="sameClick" afterEffect="1">
                                          <p:stCondLst>
                                            <p:cond evt="end" delay="0">
                                              <p:tn val="75"/>
                                            </p:cond>
                                          </p:stCondLst>
                                        </p:cTn>
                                        <p:tgtEl>
                                          <p:spTgt spid="145"/>
                                        </p:tgtEl>
                                        <p:attrNameLst>
                                          <p:attrName>style.visibility</p:attrName>
                                        </p:attrNameLst>
                                      </p:cBhvr>
                                      <p:to>
                                        <p:strVal val="hidden"/>
                                      </p:to>
                                    </p:set>
                                  </p:subTnLst>
                                </p:cTn>
                              </p:par>
                              <p:par>
                                <p:cTn id="78" presetID="22" presetClass="entr" presetSubtype="4" fill="hold" grpId="0" nodeType="withEffect">
                                  <p:stCondLst>
                                    <p:cond delay="1000"/>
                                  </p:stCondLst>
                                  <p:childTnLst>
                                    <p:set>
                                      <p:cBhvr>
                                        <p:cTn id="79" dur="1" fill="hold">
                                          <p:stCondLst>
                                            <p:cond delay="0"/>
                                          </p:stCondLst>
                                        </p:cTn>
                                        <p:tgtEl>
                                          <p:spTgt spid="146"/>
                                        </p:tgtEl>
                                        <p:attrNameLst>
                                          <p:attrName>style.visibility</p:attrName>
                                        </p:attrNameLst>
                                      </p:cBhvr>
                                      <p:to>
                                        <p:strVal val="visible"/>
                                      </p:to>
                                    </p:set>
                                    <p:animEffect transition="in" filter="wipe(down)">
                                      <p:cBhvr>
                                        <p:cTn id="80" dur="400"/>
                                        <p:tgtEl>
                                          <p:spTgt spid="146"/>
                                        </p:tgtEl>
                                      </p:cBhvr>
                                    </p:animEffect>
                                  </p:childTnLst>
                                  <p:subTnLst>
                                    <p:set>
                                      <p:cBhvr override="childStyle">
                                        <p:cTn dur="1" fill="hold" display="0" masterRel="sameClick" afterEffect="1">
                                          <p:stCondLst>
                                            <p:cond evt="end" delay="0">
                                              <p:tn val="78"/>
                                            </p:cond>
                                          </p:stCondLst>
                                        </p:cTn>
                                        <p:tgtEl>
                                          <p:spTgt spid="146"/>
                                        </p:tgtEl>
                                        <p:attrNameLst>
                                          <p:attrName>style.visibility</p:attrName>
                                        </p:attrNameLst>
                                      </p:cBhvr>
                                      <p:to>
                                        <p:strVal val="hidden"/>
                                      </p:to>
                                    </p:set>
                                  </p:subTnLst>
                                </p:cTn>
                              </p:par>
                            </p:childTnLst>
                          </p:cTn>
                        </p:par>
                        <p:par>
                          <p:cTn id="81" fill="hold" nodeType="afterGroup">
                            <p:stCondLst>
                              <p:cond delay="3000"/>
                            </p:stCondLst>
                            <p:childTnLst>
                              <p:par>
                                <p:cTn id="82" presetID="10" presetClass="entr" presetSubtype="0" fill="hold" nodeType="afterEffect">
                                  <p:stCondLst>
                                    <p:cond delay="0"/>
                                  </p:stCondLst>
                                  <p:childTnLst>
                                    <p:set>
                                      <p:cBhvr>
                                        <p:cTn id="83" dur="1" fill="hold">
                                          <p:stCondLst>
                                            <p:cond delay="0"/>
                                          </p:stCondLst>
                                        </p:cTn>
                                        <p:tgtEl>
                                          <p:spTgt spid="137"/>
                                        </p:tgtEl>
                                        <p:attrNameLst>
                                          <p:attrName>style.visibility</p:attrName>
                                        </p:attrNameLst>
                                      </p:cBhvr>
                                      <p:to>
                                        <p:strVal val="visible"/>
                                      </p:to>
                                    </p:set>
                                    <p:animEffect transition="in" filter="fade">
                                      <p:cBhvr>
                                        <p:cTn id="84" dur="500"/>
                                        <p:tgtEl>
                                          <p:spTgt spid="13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9" end="9"/>
                                            </p:txEl>
                                          </p:spTgt>
                                        </p:tgtEl>
                                        <p:attrNameLst>
                                          <p:attrName>style.visibility</p:attrName>
                                        </p:attrNameLst>
                                      </p:cBhvr>
                                      <p:to>
                                        <p:strVal val="visible"/>
                                      </p:to>
                                    </p:set>
                                  </p:childTnLst>
                                </p:cTn>
                              </p:par>
                              <p:par>
                                <p:cTn id="89" presetID="10"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par>
                                <p:cTn id="92" presetID="10"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43"/>
                                        </p:tgtEl>
                                        <p:attrNameLst>
                                          <p:attrName>style.visibility</p:attrName>
                                        </p:attrNameLst>
                                      </p:cBhvr>
                                      <p:to>
                                        <p:strVal val="visible"/>
                                      </p:to>
                                    </p:set>
                                    <p:animEffect transition="in" filter="wipe(down)">
                                      <p:cBhvr>
                                        <p:cTn id="99" dur="500"/>
                                        <p:tgtEl>
                                          <p:spTgt spid="143"/>
                                        </p:tgtEl>
                                      </p:cBhvr>
                                    </p:animEffect>
                                  </p:childTnLst>
                                </p:cTn>
                              </p:par>
                              <p:par>
                                <p:cTn id="100" presetID="22" presetClass="entr" presetSubtype="2" fill="hold" nodeType="withEffect">
                                  <p:stCondLst>
                                    <p:cond delay="0"/>
                                  </p:stCondLst>
                                  <p:childTnLst>
                                    <p:set>
                                      <p:cBhvr>
                                        <p:cTn id="101" dur="1" fill="hold">
                                          <p:stCondLst>
                                            <p:cond delay="0"/>
                                          </p:stCondLst>
                                        </p:cTn>
                                        <p:tgtEl>
                                          <p:spTgt spid="4424"/>
                                        </p:tgtEl>
                                        <p:attrNameLst>
                                          <p:attrName>style.visibility</p:attrName>
                                        </p:attrNameLst>
                                      </p:cBhvr>
                                      <p:to>
                                        <p:strVal val="visible"/>
                                      </p:to>
                                    </p:set>
                                    <p:animEffect transition="in" filter="wipe(right)">
                                      <p:cBhvr>
                                        <p:cTn id="102" dur="1900"/>
                                        <p:tgtEl>
                                          <p:spTgt spid="4424"/>
                                        </p:tgtEl>
                                      </p:cBhvr>
                                    </p:animEffect>
                                  </p:childTnLst>
                                </p:cTn>
                              </p:par>
                              <p:par>
                                <p:cTn id="103" presetID="22" presetClass="entr" presetSubtype="4" fill="hold" grpId="0" nodeType="withEffect">
                                  <p:stCondLst>
                                    <p:cond delay="400"/>
                                  </p:stCondLst>
                                  <p:childTnLst>
                                    <p:set>
                                      <p:cBhvr>
                                        <p:cTn id="104" dur="1" fill="hold">
                                          <p:stCondLst>
                                            <p:cond delay="0"/>
                                          </p:stCondLst>
                                        </p:cTn>
                                        <p:tgtEl>
                                          <p:spTgt spid="147"/>
                                        </p:tgtEl>
                                        <p:attrNameLst>
                                          <p:attrName>style.visibility</p:attrName>
                                        </p:attrNameLst>
                                      </p:cBhvr>
                                      <p:to>
                                        <p:strVal val="visible"/>
                                      </p:to>
                                    </p:set>
                                    <p:animEffect transition="in" filter="wipe(down)">
                                      <p:cBhvr>
                                        <p:cTn id="105" dur="500"/>
                                        <p:tgtEl>
                                          <p:spTgt spid="147"/>
                                        </p:tgtEl>
                                      </p:cBhvr>
                                    </p:animEffect>
                                  </p:childTnLst>
                                </p:cTn>
                              </p:par>
                              <p:par>
                                <p:cTn id="106" presetID="22" presetClass="entr" presetSubtype="4" fill="hold" grpId="0" nodeType="withEffect">
                                  <p:stCondLst>
                                    <p:cond delay="800"/>
                                  </p:stCondLst>
                                  <p:childTnLst>
                                    <p:set>
                                      <p:cBhvr>
                                        <p:cTn id="107" dur="1" fill="hold">
                                          <p:stCondLst>
                                            <p:cond delay="0"/>
                                          </p:stCondLst>
                                        </p:cTn>
                                        <p:tgtEl>
                                          <p:spTgt spid="148"/>
                                        </p:tgtEl>
                                        <p:attrNameLst>
                                          <p:attrName>style.visibility</p:attrName>
                                        </p:attrNameLst>
                                      </p:cBhvr>
                                      <p:to>
                                        <p:strVal val="visible"/>
                                      </p:to>
                                    </p:set>
                                    <p:animEffect transition="in" filter="wipe(down)">
                                      <p:cBhvr>
                                        <p:cTn id="108" dur="500"/>
                                        <p:tgtEl>
                                          <p:spTgt spid="148"/>
                                        </p:tgtEl>
                                      </p:cBhvr>
                                    </p:animEffect>
                                  </p:childTnLst>
                                </p:cTn>
                              </p:par>
                              <p:par>
                                <p:cTn id="109" presetID="22" presetClass="entr" presetSubtype="4" fill="hold" grpId="0" nodeType="withEffect">
                                  <p:stCondLst>
                                    <p:cond delay="1200"/>
                                  </p:stCondLst>
                                  <p:childTnLst>
                                    <p:set>
                                      <p:cBhvr>
                                        <p:cTn id="110" dur="1" fill="hold">
                                          <p:stCondLst>
                                            <p:cond delay="0"/>
                                          </p:stCondLst>
                                        </p:cTn>
                                        <p:tgtEl>
                                          <p:spTgt spid="149"/>
                                        </p:tgtEl>
                                        <p:attrNameLst>
                                          <p:attrName>style.visibility</p:attrName>
                                        </p:attrNameLst>
                                      </p:cBhvr>
                                      <p:to>
                                        <p:strVal val="visible"/>
                                      </p:to>
                                    </p:set>
                                    <p:animEffect transition="in" filter="wipe(down)">
                                      <p:cBhvr>
                                        <p:cTn id="111" dur="500"/>
                                        <p:tgtEl>
                                          <p:spTgt spid="149"/>
                                        </p:tgtEl>
                                      </p:cBhvr>
                                    </p:animEffect>
                                  </p:childTnLst>
                                </p:cTn>
                              </p:par>
                            </p:childTnLst>
                          </p:cTn>
                        </p:par>
                        <p:par>
                          <p:cTn id="112" fill="hold" nodeType="afterGroup">
                            <p:stCondLst>
                              <p:cond delay="1900"/>
                            </p:stCondLst>
                            <p:childTnLst>
                              <p:par>
                                <p:cTn id="113" presetID="1" presetClass="entr" presetSubtype="0" fill="hold" grpId="0" nodeType="afterEffect">
                                  <p:stCondLst>
                                    <p:cond delay="0"/>
                                  </p:stCondLst>
                                  <p:childTnLst>
                                    <p:set>
                                      <p:cBhvr>
                                        <p:cTn id="114" dur="1" fill="hold">
                                          <p:stCondLst>
                                            <p:cond delay="0"/>
                                          </p:stCondLst>
                                        </p:cTn>
                                        <p:tgtEl>
                                          <p:spTgt spid="4397"/>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8" repeatCount="4000" fill="hold" nodeType="clickEffect">
                                  <p:stCondLst>
                                    <p:cond delay="0"/>
                                  </p:stCondLst>
                                  <p:childTnLst>
                                    <p:set>
                                      <p:cBhvr>
                                        <p:cTn id="118" dur="1" fill="hold">
                                          <p:stCondLst>
                                            <p:cond delay="0"/>
                                          </p:stCondLst>
                                        </p:cTn>
                                        <p:tgtEl>
                                          <p:spTgt spid="4381"/>
                                        </p:tgtEl>
                                        <p:attrNameLst>
                                          <p:attrName>style.visibility</p:attrName>
                                        </p:attrNameLst>
                                      </p:cBhvr>
                                      <p:to>
                                        <p:strVal val="visible"/>
                                      </p:to>
                                    </p:set>
                                    <p:animEffect transition="in" filter="wipe(left)">
                                      <p:cBhvr>
                                        <p:cTn id="119" dur="500"/>
                                        <p:tgtEl>
                                          <p:spTgt spid="4381"/>
                                        </p:tgtEl>
                                      </p:cBhvr>
                                    </p:animEffect>
                                  </p:childTnLst>
                                </p:cTn>
                              </p:par>
                              <p:par>
                                <p:cTn id="120" presetID="1" presetClass="entr" presetSubtype="0" fill="hold" grpId="0" nodeType="withEffect">
                                  <p:stCondLst>
                                    <p:cond delay="900"/>
                                  </p:stCondLst>
                                  <p:childTnLst>
                                    <p:set>
                                      <p:cBhvr>
                                        <p:cTn id="121" dur="1" fill="hold">
                                          <p:stCondLst>
                                            <p:cond delay="0"/>
                                          </p:stCondLst>
                                        </p:cTn>
                                        <p:tgtEl>
                                          <p:spTgt spid="4426"/>
                                        </p:tgtEl>
                                        <p:attrNameLst>
                                          <p:attrName>style.visibility</p:attrName>
                                        </p:attrNameLst>
                                      </p:cBhvr>
                                      <p:to>
                                        <p:strVal val="visible"/>
                                      </p:to>
                                    </p:set>
                                  </p:childTnLst>
                                </p:cTn>
                              </p:par>
                            </p:childTnLst>
                          </p:cTn>
                        </p:par>
                        <p:par>
                          <p:cTn id="122" fill="hold" nodeType="afterGroup">
                            <p:stCondLst>
                              <p:cond delay="2000"/>
                            </p:stCondLst>
                            <p:childTnLst>
                              <p:par>
                                <p:cTn id="123" presetID="22" presetClass="entr" presetSubtype="2" fill="hold" nodeType="afterEffect">
                                  <p:stCondLst>
                                    <p:cond delay="100"/>
                                  </p:stCondLst>
                                  <p:childTnLst>
                                    <p:set>
                                      <p:cBhvr>
                                        <p:cTn id="124" dur="1" fill="hold">
                                          <p:stCondLst>
                                            <p:cond delay="0"/>
                                          </p:stCondLst>
                                        </p:cTn>
                                        <p:tgtEl>
                                          <p:spTgt spid="124"/>
                                        </p:tgtEl>
                                        <p:attrNameLst>
                                          <p:attrName>style.visibility</p:attrName>
                                        </p:attrNameLst>
                                      </p:cBhvr>
                                      <p:to>
                                        <p:strVal val="visible"/>
                                      </p:to>
                                    </p:set>
                                    <p:animEffect transition="in" filter="wipe(right)">
                                      <p:cBhvr>
                                        <p:cTn id="125" dur="1800"/>
                                        <p:tgtEl>
                                          <p:spTgt spid="124"/>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4407"/>
                                        </p:tgtEl>
                                        <p:attrNameLst>
                                          <p:attrName>style.visibility</p:attrName>
                                        </p:attrNameLst>
                                      </p:cBhvr>
                                      <p:to>
                                        <p:strVal val="visible"/>
                                      </p:to>
                                    </p:set>
                                    <p:animEffect transition="in" filter="wipe(down)">
                                      <p:cBhvr>
                                        <p:cTn id="128" dur="500"/>
                                        <p:tgtEl>
                                          <p:spTgt spid="4407"/>
                                        </p:tgtEl>
                                      </p:cBhvr>
                                    </p:animEffect>
                                  </p:childTnLst>
                                </p:cTn>
                              </p:par>
                              <p:par>
                                <p:cTn id="129" presetID="22" presetClass="entr" presetSubtype="4" fill="hold" grpId="0" nodeType="withEffect">
                                  <p:stCondLst>
                                    <p:cond delay="400"/>
                                  </p:stCondLst>
                                  <p:childTnLst>
                                    <p:set>
                                      <p:cBhvr>
                                        <p:cTn id="130" dur="1" fill="hold">
                                          <p:stCondLst>
                                            <p:cond delay="0"/>
                                          </p:stCondLst>
                                        </p:cTn>
                                        <p:tgtEl>
                                          <p:spTgt spid="4406"/>
                                        </p:tgtEl>
                                        <p:attrNameLst>
                                          <p:attrName>style.visibility</p:attrName>
                                        </p:attrNameLst>
                                      </p:cBhvr>
                                      <p:to>
                                        <p:strVal val="visible"/>
                                      </p:to>
                                    </p:set>
                                    <p:animEffect transition="in" filter="wipe(down)">
                                      <p:cBhvr>
                                        <p:cTn id="131" dur="500"/>
                                        <p:tgtEl>
                                          <p:spTgt spid="4406"/>
                                        </p:tgtEl>
                                      </p:cBhvr>
                                    </p:animEffect>
                                  </p:childTnLst>
                                </p:cTn>
                              </p:par>
                              <p:par>
                                <p:cTn id="132" presetID="22" presetClass="entr" presetSubtype="4" fill="hold" grpId="0" nodeType="withEffect">
                                  <p:stCondLst>
                                    <p:cond delay="800"/>
                                  </p:stCondLst>
                                  <p:childTnLst>
                                    <p:set>
                                      <p:cBhvr>
                                        <p:cTn id="133" dur="1" fill="hold">
                                          <p:stCondLst>
                                            <p:cond delay="0"/>
                                          </p:stCondLst>
                                        </p:cTn>
                                        <p:tgtEl>
                                          <p:spTgt spid="150"/>
                                        </p:tgtEl>
                                        <p:attrNameLst>
                                          <p:attrName>style.visibility</p:attrName>
                                        </p:attrNameLst>
                                      </p:cBhvr>
                                      <p:to>
                                        <p:strVal val="visible"/>
                                      </p:to>
                                    </p:set>
                                    <p:animEffect transition="in" filter="wipe(down)">
                                      <p:cBhvr>
                                        <p:cTn id="134" dur="500"/>
                                        <p:tgtEl>
                                          <p:spTgt spid="150"/>
                                        </p:tgtEl>
                                      </p:cBhvr>
                                    </p:animEffect>
                                  </p:childTnLst>
                                </p:cTn>
                              </p:par>
                              <p:par>
                                <p:cTn id="135" presetID="22" presetClass="entr" presetSubtype="4" fill="hold" grpId="0" nodeType="withEffect">
                                  <p:stCondLst>
                                    <p:cond delay="1200"/>
                                  </p:stCondLst>
                                  <p:childTnLst>
                                    <p:set>
                                      <p:cBhvr>
                                        <p:cTn id="136" dur="1" fill="hold">
                                          <p:stCondLst>
                                            <p:cond delay="0"/>
                                          </p:stCondLst>
                                        </p:cTn>
                                        <p:tgtEl>
                                          <p:spTgt spid="151"/>
                                        </p:tgtEl>
                                        <p:attrNameLst>
                                          <p:attrName>style.visibility</p:attrName>
                                        </p:attrNameLst>
                                      </p:cBhvr>
                                      <p:to>
                                        <p:strVal val="visible"/>
                                      </p:to>
                                    </p:set>
                                    <p:animEffect transition="in" filter="wipe(down)">
                                      <p:cBhvr>
                                        <p:cTn id="137" dur="500"/>
                                        <p:tgtEl>
                                          <p:spTgt spid="151"/>
                                        </p:tgtEl>
                                      </p:cBhvr>
                                    </p:animEffect>
                                  </p:childTnLst>
                                </p:cTn>
                              </p:par>
                            </p:childTnLst>
                          </p:cTn>
                        </p:par>
                        <p:par>
                          <p:cTn id="138" fill="hold" nodeType="afterGroup">
                            <p:stCondLst>
                              <p:cond delay="3900"/>
                            </p:stCondLst>
                            <p:childTnLst>
                              <p:par>
                                <p:cTn id="139" presetID="10" presetClass="entr" presetSubtype="0" fill="hold" nodeType="afterEffect">
                                  <p:stCondLst>
                                    <p:cond delay="100"/>
                                  </p:stCondLst>
                                  <p:childTnLst>
                                    <p:set>
                                      <p:cBhvr>
                                        <p:cTn id="140" dur="1" fill="hold">
                                          <p:stCondLst>
                                            <p:cond delay="0"/>
                                          </p:stCondLst>
                                        </p:cTn>
                                        <p:tgtEl>
                                          <p:spTgt spid="4416"/>
                                        </p:tgtEl>
                                        <p:attrNameLst>
                                          <p:attrName>style.visibility</p:attrName>
                                        </p:attrNameLst>
                                      </p:cBhvr>
                                      <p:to>
                                        <p:strVal val="visible"/>
                                      </p:to>
                                    </p:set>
                                    <p:animEffect transition="in" filter="fade">
                                      <p:cBhvr>
                                        <p:cTn id="141" dur="500"/>
                                        <p:tgtEl>
                                          <p:spTgt spid="4416"/>
                                        </p:tgtEl>
                                      </p:cBhvr>
                                    </p:animEffect>
                                  </p:childTnLst>
                                </p:cTn>
                              </p:par>
                            </p:childTnLst>
                          </p:cTn>
                        </p:par>
                        <p:par>
                          <p:cTn id="142" fill="hold" nodeType="afterGroup">
                            <p:stCondLst>
                              <p:cond delay="4500"/>
                            </p:stCondLst>
                            <p:childTnLst>
                              <p:par>
                                <p:cTn id="143" presetID="1" presetClass="entr" presetSubtype="0" fill="hold" nodeType="afterEffect">
                                  <p:stCondLst>
                                    <p:cond delay="300"/>
                                  </p:stCondLst>
                                  <p:childTnLst>
                                    <p:set>
                                      <p:cBhvr>
                                        <p:cTn id="1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8" grpId="0" animBg="1"/>
      <p:bldP spid="4395" grpId="0" animBg="1"/>
      <p:bldP spid="4396" grpId="0"/>
      <p:bldP spid="4397" grpId="0"/>
      <p:bldP spid="4426" grpId="0"/>
      <p:bldP spid="4427" grpId="0"/>
      <p:bldP spid="119" grpId="0" animBg="1"/>
      <p:bldP spid="126" grpId="0" animBg="1"/>
      <p:bldP spid="126" grpId="1" animBg="1"/>
      <p:bldP spid="4382" grpId="0" animBg="1"/>
      <p:bldP spid="4404" grpId="0" animBg="1"/>
      <p:bldP spid="143" grpId="0" animBg="1"/>
      <p:bldP spid="145" grpId="0" animBg="1"/>
      <p:bldP spid="146" grpId="0" animBg="1"/>
      <p:bldP spid="147" grpId="0" animBg="1"/>
      <p:bldP spid="148" grpId="0" animBg="1"/>
      <p:bldP spid="149" grpId="0" animBg="1"/>
      <p:bldP spid="150" grpId="0" animBg="1"/>
      <p:bldP spid="151" grpId="0" animBg="1"/>
      <p:bldP spid="127" grpId="0" animBg="1"/>
      <p:bldP spid="127" grpId="1" animBg="1"/>
      <p:bldP spid="4407" grpId="0" animBg="1"/>
      <p:bldP spid="440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直線コネクタ 143"/>
          <p:cNvCxnSpPr/>
          <p:nvPr/>
        </p:nvCxnSpPr>
        <p:spPr>
          <a:xfrm rot="5400000" flipH="1" flipV="1">
            <a:off x="4564063" y="3535363"/>
            <a:ext cx="382905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cs typeface="+mj-cs"/>
              </a:rPr>
              <a:t>サグ部の渋滞発生メカニズム（渋滞発生後）</a:t>
            </a:r>
            <a:endParaRPr lang="ja-JP" altLang="en-US" dirty="0">
              <a:cs typeface="+mj-cs"/>
            </a:endParaRPr>
          </a:p>
        </p:txBody>
      </p:sp>
      <p:sp>
        <p:nvSpPr>
          <p:cNvPr id="3" name="コンテンツ プレースホルダ 2"/>
          <p:cNvSpPr>
            <a:spLocks noGrp="1"/>
          </p:cNvSpPr>
          <p:nvPr>
            <p:ph idx="1"/>
          </p:nvPr>
        </p:nvSpPr>
        <p:spPr>
          <a:xfrm>
            <a:off x="179388" y="1573213"/>
            <a:ext cx="8785225" cy="3876675"/>
          </a:xfrm>
        </p:spPr>
        <p:txBody>
          <a:bodyPr/>
          <a:lstStyle/>
          <a:p>
            <a:pPr marL="717550" lvl="1" indent="-457200" eaLnBrk="1" hangingPunct="1">
              <a:buFont typeface="メイリオ" pitchFamily="50" charset="-128"/>
              <a:buAutoNum type="arabicPeriod"/>
            </a:pPr>
            <a:r>
              <a:rPr lang="ja-JP" altLang="en-US" b="1" smtClean="0"/>
              <a:t>渋滞発生後</a:t>
            </a:r>
            <a:endParaRPr lang="en-US" altLang="ja-JP" b="1" smtClean="0"/>
          </a:p>
          <a:p>
            <a:pPr marL="993775" lvl="2" indent="-457200" eaLnBrk="1" hangingPunct="1"/>
            <a:endParaRPr lang="en-US" altLang="ja-JP" smtClean="0"/>
          </a:p>
          <a:p>
            <a:pPr marL="993775" lvl="2" indent="-457200" eaLnBrk="1" hangingPunct="1"/>
            <a:endParaRPr lang="en-US" altLang="ja-JP" smtClean="0"/>
          </a:p>
          <a:p>
            <a:pPr marL="717550" lvl="1" indent="-457200" eaLnBrk="1" hangingPunct="1">
              <a:buFont typeface="メイリオ" pitchFamily="50" charset="-128"/>
              <a:buAutoNum type="arabicPeriod"/>
            </a:pPr>
            <a:r>
              <a:rPr lang="ja-JP" altLang="en-US" b="1" smtClean="0"/>
              <a:t>渋滞に巻き込まれる時間が増大</a:t>
            </a:r>
            <a:endParaRPr lang="en-US" altLang="ja-JP" b="1" smtClean="0"/>
          </a:p>
          <a:p>
            <a:pPr marL="993775" lvl="2" indent="-457200" eaLnBrk="1" hangingPunct="1"/>
            <a:endParaRPr lang="en-US" altLang="ja-JP" smtClean="0"/>
          </a:p>
          <a:p>
            <a:pPr marL="993775" lvl="2" indent="-457200" eaLnBrk="1" hangingPunct="1"/>
            <a:endParaRPr lang="en-US" altLang="ja-JP" smtClean="0"/>
          </a:p>
          <a:p>
            <a:pPr marL="993775" lvl="2" indent="-457200" eaLnBrk="1" hangingPunct="1"/>
            <a:endParaRPr lang="en-US" altLang="ja-JP" smtClean="0"/>
          </a:p>
          <a:p>
            <a:pPr marL="717550" lvl="1" indent="-457200" eaLnBrk="1" hangingPunct="1">
              <a:buFont typeface="メイリオ" pitchFamily="50" charset="-128"/>
              <a:buAutoNum type="arabicPeriod"/>
            </a:pPr>
            <a:r>
              <a:rPr lang="ja-JP" altLang="en-US" b="1" smtClean="0"/>
              <a:t>交通流率の低下</a:t>
            </a:r>
            <a:endParaRPr lang="en-US" altLang="ja-JP" b="1" smtClean="0"/>
          </a:p>
          <a:p>
            <a:pPr marL="993775" lvl="2" indent="-457200" eaLnBrk="1" hangingPunct="1"/>
            <a:endParaRPr lang="en-US" altLang="ja-JP" smtClean="0"/>
          </a:p>
          <a:p>
            <a:pPr marL="993775" lvl="2" indent="-457200" eaLnBrk="1" hangingPunct="1"/>
            <a:endParaRPr lang="en-US" altLang="ja-JP" smtClean="0"/>
          </a:p>
        </p:txBody>
      </p:sp>
      <p:sp>
        <p:nvSpPr>
          <p:cNvPr id="110" name="正方形/長方形 109"/>
          <p:cNvSpPr/>
          <p:nvPr/>
        </p:nvSpPr>
        <p:spPr>
          <a:xfrm>
            <a:off x="1387475" y="2022475"/>
            <a:ext cx="7199313" cy="53975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1" name="フリーフォーム 110"/>
          <p:cNvSpPr/>
          <p:nvPr/>
        </p:nvSpPr>
        <p:spPr>
          <a:xfrm>
            <a:off x="1395413" y="2058988"/>
            <a:ext cx="72009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12" name="フリーフォーム 111"/>
          <p:cNvSpPr/>
          <p:nvPr/>
        </p:nvSpPr>
        <p:spPr>
          <a:xfrm>
            <a:off x="1400175" y="2281238"/>
            <a:ext cx="7199313"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13" name="フリーフォーム 112"/>
          <p:cNvSpPr/>
          <p:nvPr/>
        </p:nvSpPr>
        <p:spPr>
          <a:xfrm>
            <a:off x="1385888" y="2520950"/>
            <a:ext cx="72009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15" name="正方形/長方形 114"/>
          <p:cNvSpPr/>
          <p:nvPr/>
        </p:nvSpPr>
        <p:spPr>
          <a:xfrm>
            <a:off x="1386217" y="2071491"/>
            <a:ext cx="6140893" cy="457658"/>
          </a:xfrm>
          <a:prstGeom prst="rect">
            <a:avLst/>
          </a:prstGeom>
          <a:gradFill>
            <a:gsLst>
              <a:gs pos="0">
                <a:srgbClr val="FF0000">
                  <a:alpha val="34000"/>
                </a:srgbClr>
              </a:gs>
              <a:gs pos="81000">
                <a:srgbClr val="FF0000">
                  <a:alpha val="60000"/>
                </a:srgbClr>
              </a:gs>
              <a:gs pos="100000">
                <a:srgbClr val="FF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6" name="ホームベース 115"/>
          <p:cNvSpPr/>
          <p:nvPr/>
        </p:nvSpPr>
        <p:spPr>
          <a:xfrm>
            <a:off x="6942138" y="2100263"/>
            <a:ext cx="288925" cy="125412"/>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7" name="ホームベース 116"/>
          <p:cNvSpPr/>
          <p:nvPr/>
        </p:nvSpPr>
        <p:spPr>
          <a:xfrm>
            <a:off x="7999413" y="2333625"/>
            <a:ext cx="287337"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8" name="ホームベース 117"/>
          <p:cNvSpPr/>
          <p:nvPr/>
        </p:nvSpPr>
        <p:spPr>
          <a:xfrm>
            <a:off x="6638925" y="2333625"/>
            <a:ext cx="288925"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9" name="ホームベース 118"/>
          <p:cNvSpPr/>
          <p:nvPr/>
        </p:nvSpPr>
        <p:spPr>
          <a:xfrm>
            <a:off x="7362825" y="2333625"/>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0" name="ホームベース 119"/>
          <p:cNvSpPr/>
          <p:nvPr/>
        </p:nvSpPr>
        <p:spPr>
          <a:xfrm>
            <a:off x="1557338" y="2343150"/>
            <a:ext cx="287337" cy="12541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1" name="ホームベース 120"/>
          <p:cNvSpPr/>
          <p:nvPr/>
        </p:nvSpPr>
        <p:spPr>
          <a:xfrm>
            <a:off x="2733675" y="2327275"/>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2" name="ホームベース 121"/>
          <p:cNvSpPr/>
          <p:nvPr/>
        </p:nvSpPr>
        <p:spPr>
          <a:xfrm>
            <a:off x="2127250" y="2339975"/>
            <a:ext cx="288925" cy="12541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4" name="ホームベース 123"/>
          <p:cNvSpPr/>
          <p:nvPr/>
        </p:nvSpPr>
        <p:spPr>
          <a:xfrm>
            <a:off x="3405188" y="2333625"/>
            <a:ext cx="287337"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5" name="ホームベース 124"/>
          <p:cNvSpPr/>
          <p:nvPr/>
        </p:nvSpPr>
        <p:spPr>
          <a:xfrm>
            <a:off x="3194050" y="2090738"/>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6" name="ホームベース 125"/>
          <p:cNvSpPr/>
          <p:nvPr/>
        </p:nvSpPr>
        <p:spPr>
          <a:xfrm>
            <a:off x="4887913" y="2333625"/>
            <a:ext cx="288925"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7" name="ホームベース 126"/>
          <p:cNvSpPr/>
          <p:nvPr/>
        </p:nvSpPr>
        <p:spPr>
          <a:xfrm>
            <a:off x="6007100" y="2333625"/>
            <a:ext cx="288925"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8" name="ホームベース 127"/>
          <p:cNvSpPr/>
          <p:nvPr/>
        </p:nvSpPr>
        <p:spPr>
          <a:xfrm>
            <a:off x="3906838" y="2333625"/>
            <a:ext cx="287337"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29" name="ホームベース 128"/>
          <p:cNvSpPr/>
          <p:nvPr/>
        </p:nvSpPr>
        <p:spPr>
          <a:xfrm>
            <a:off x="5864225" y="2103438"/>
            <a:ext cx="287338" cy="125412"/>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0" name="ホームベース 129"/>
          <p:cNvSpPr/>
          <p:nvPr/>
        </p:nvSpPr>
        <p:spPr>
          <a:xfrm>
            <a:off x="5419725" y="2333625"/>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1" name="ホームベース 130"/>
          <p:cNvSpPr/>
          <p:nvPr/>
        </p:nvSpPr>
        <p:spPr>
          <a:xfrm>
            <a:off x="4357688" y="2333625"/>
            <a:ext cx="288925"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2" name="ホームベース 131"/>
          <p:cNvSpPr/>
          <p:nvPr/>
        </p:nvSpPr>
        <p:spPr>
          <a:xfrm>
            <a:off x="4673600" y="2106613"/>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3" name="ホームベース 132"/>
          <p:cNvSpPr/>
          <p:nvPr/>
        </p:nvSpPr>
        <p:spPr>
          <a:xfrm>
            <a:off x="3690938" y="2106613"/>
            <a:ext cx="287337"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4" name="ホームベース 133"/>
          <p:cNvSpPr/>
          <p:nvPr/>
        </p:nvSpPr>
        <p:spPr>
          <a:xfrm>
            <a:off x="5203825" y="2106613"/>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5" name="ホームベース 134"/>
          <p:cNvSpPr/>
          <p:nvPr/>
        </p:nvSpPr>
        <p:spPr>
          <a:xfrm>
            <a:off x="4200525" y="2106613"/>
            <a:ext cx="287338"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6" name="ホームベース 135"/>
          <p:cNvSpPr/>
          <p:nvPr/>
        </p:nvSpPr>
        <p:spPr>
          <a:xfrm>
            <a:off x="2017713" y="2098675"/>
            <a:ext cx="287337" cy="12541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7" name="ホームベース 136"/>
          <p:cNvSpPr/>
          <p:nvPr/>
        </p:nvSpPr>
        <p:spPr>
          <a:xfrm>
            <a:off x="2597150" y="2114550"/>
            <a:ext cx="288925" cy="12541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5" name="ホームベース 144"/>
          <p:cNvSpPr/>
          <p:nvPr/>
        </p:nvSpPr>
        <p:spPr>
          <a:xfrm>
            <a:off x="6408738" y="2106613"/>
            <a:ext cx="288925" cy="127000"/>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6" name="ホームベース 145"/>
          <p:cNvSpPr/>
          <p:nvPr/>
        </p:nvSpPr>
        <p:spPr>
          <a:xfrm>
            <a:off x="7710488" y="2114550"/>
            <a:ext cx="288925" cy="12541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nvGrpSpPr>
          <p:cNvPr id="4" name="グループ化 102"/>
          <p:cNvGrpSpPr>
            <a:grpSpLocks/>
          </p:cNvGrpSpPr>
          <p:nvPr/>
        </p:nvGrpSpPr>
        <p:grpSpPr bwMode="auto">
          <a:xfrm>
            <a:off x="1384300" y="3570288"/>
            <a:ext cx="7213600" cy="539750"/>
            <a:chOff x="1384303" y="3569565"/>
            <a:chExt cx="7213588" cy="540060"/>
          </a:xfrm>
        </p:grpSpPr>
        <p:sp>
          <p:nvSpPr>
            <p:cNvPr id="147" name="正方形/長方形 146"/>
            <p:cNvSpPr/>
            <p:nvPr/>
          </p:nvSpPr>
          <p:spPr>
            <a:xfrm>
              <a:off x="1385891" y="3569565"/>
              <a:ext cx="7199300"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8" name="フリーフォーム 147"/>
            <p:cNvSpPr/>
            <p:nvPr/>
          </p:nvSpPr>
          <p:spPr>
            <a:xfrm>
              <a:off x="1393828" y="3612452"/>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50" name="フリーフォーム 149"/>
            <p:cNvSpPr/>
            <p:nvPr/>
          </p:nvSpPr>
          <p:spPr>
            <a:xfrm>
              <a:off x="1384303" y="4073091"/>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49" name="フリーフォーム 148"/>
            <p:cNvSpPr/>
            <p:nvPr/>
          </p:nvSpPr>
          <p:spPr>
            <a:xfrm>
              <a:off x="1398591" y="3834829"/>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51" name="正方形/長方形 150"/>
            <p:cNvSpPr/>
            <p:nvPr/>
          </p:nvSpPr>
          <p:spPr>
            <a:xfrm>
              <a:off x="1384304" y="3624620"/>
              <a:ext cx="6140893" cy="457658"/>
            </a:xfrm>
            <a:prstGeom prst="rect">
              <a:avLst/>
            </a:prstGeom>
            <a:gradFill>
              <a:gsLst>
                <a:gs pos="0">
                  <a:srgbClr val="FF0000">
                    <a:alpha val="34000"/>
                  </a:srgbClr>
                </a:gs>
                <a:gs pos="81000">
                  <a:srgbClr val="FF0000">
                    <a:alpha val="60000"/>
                  </a:srgbClr>
                </a:gs>
                <a:gs pos="100000">
                  <a:srgbClr val="FF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2" name="ホームベース 151"/>
            <p:cNvSpPr/>
            <p:nvPr/>
          </p:nvSpPr>
          <p:spPr>
            <a:xfrm>
              <a:off x="7054844" y="3663281"/>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3" name="ホームベース 152"/>
            <p:cNvSpPr/>
            <p:nvPr/>
          </p:nvSpPr>
          <p:spPr>
            <a:xfrm>
              <a:off x="7780330" y="3880894"/>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4" name="ホームベース 153"/>
            <p:cNvSpPr/>
            <p:nvPr/>
          </p:nvSpPr>
          <p:spPr>
            <a:xfrm>
              <a:off x="6294433" y="3880894"/>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5" name="ホームベース 154"/>
            <p:cNvSpPr/>
            <p:nvPr/>
          </p:nvSpPr>
          <p:spPr>
            <a:xfrm>
              <a:off x="6980232" y="3880894"/>
              <a:ext cx="287337"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6" name="ホームベース 155"/>
            <p:cNvSpPr/>
            <p:nvPr/>
          </p:nvSpPr>
          <p:spPr>
            <a:xfrm>
              <a:off x="1898652" y="3880894"/>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7" name="ホームベース 156"/>
            <p:cNvSpPr/>
            <p:nvPr/>
          </p:nvSpPr>
          <p:spPr>
            <a:xfrm>
              <a:off x="3087688" y="3880894"/>
              <a:ext cx="287337"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8" name="ホームベース 157"/>
            <p:cNvSpPr/>
            <p:nvPr/>
          </p:nvSpPr>
          <p:spPr>
            <a:xfrm>
              <a:off x="2570164" y="3880894"/>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59" name="ホームベース 158"/>
            <p:cNvSpPr/>
            <p:nvPr/>
          </p:nvSpPr>
          <p:spPr>
            <a:xfrm>
              <a:off x="3708399" y="3880894"/>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0" name="ホームベース 159"/>
            <p:cNvSpPr/>
            <p:nvPr/>
          </p:nvSpPr>
          <p:spPr>
            <a:xfrm>
              <a:off x="3446463" y="3663281"/>
              <a:ext cx="287337" cy="127073"/>
            </a:xfrm>
            <a:prstGeom prst="homePlate">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1" name="ホームベース 160"/>
            <p:cNvSpPr/>
            <p:nvPr/>
          </p:nvSpPr>
          <p:spPr>
            <a:xfrm>
              <a:off x="4937122" y="3880894"/>
              <a:ext cx="288925"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4" name="ホームベース 163"/>
            <p:cNvSpPr/>
            <p:nvPr/>
          </p:nvSpPr>
          <p:spPr>
            <a:xfrm>
              <a:off x="5861046" y="3663281"/>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5" name="ホームベース 164"/>
            <p:cNvSpPr/>
            <p:nvPr/>
          </p:nvSpPr>
          <p:spPr>
            <a:xfrm>
              <a:off x="5581646" y="3880894"/>
              <a:ext cx="288925" cy="125484"/>
            </a:xfrm>
            <a:prstGeom prst="homePlate">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6" name="ホームベース 165"/>
            <p:cNvSpPr/>
            <p:nvPr/>
          </p:nvSpPr>
          <p:spPr>
            <a:xfrm>
              <a:off x="4368798" y="3880894"/>
              <a:ext cx="287338" cy="125484"/>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7" name="ホームベース 166"/>
            <p:cNvSpPr/>
            <p:nvPr/>
          </p:nvSpPr>
          <p:spPr>
            <a:xfrm>
              <a:off x="4670423" y="3663281"/>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8" name="ホームベース 167"/>
            <p:cNvSpPr/>
            <p:nvPr/>
          </p:nvSpPr>
          <p:spPr>
            <a:xfrm>
              <a:off x="4057649" y="3663281"/>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69" name="ホームベース 168"/>
            <p:cNvSpPr/>
            <p:nvPr/>
          </p:nvSpPr>
          <p:spPr>
            <a:xfrm>
              <a:off x="5227635" y="3663281"/>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1" name="ホームベース 170"/>
            <p:cNvSpPr/>
            <p:nvPr/>
          </p:nvSpPr>
          <p:spPr>
            <a:xfrm>
              <a:off x="2232027" y="3663281"/>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2" name="ホームベース 171"/>
            <p:cNvSpPr/>
            <p:nvPr/>
          </p:nvSpPr>
          <p:spPr>
            <a:xfrm>
              <a:off x="2824164" y="3663281"/>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3" name="ホームベース 172"/>
            <p:cNvSpPr/>
            <p:nvPr/>
          </p:nvSpPr>
          <p:spPr>
            <a:xfrm>
              <a:off x="6407145" y="3663281"/>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4" name="ホームベース 173"/>
            <p:cNvSpPr/>
            <p:nvPr/>
          </p:nvSpPr>
          <p:spPr>
            <a:xfrm>
              <a:off x="7670793" y="3663281"/>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5" name="ホームベース 174"/>
            <p:cNvSpPr/>
            <p:nvPr/>
          </p:nvSpPr>
          <p:spPr>
            <a:xfrm>
              <a:off x="1582741" y="3663281"/>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176" name="雲形吹き出し 175"/>
          <p:cNvSpPr/>
          <p:nvPr/>
        </p:nvSpPr>
        <p:spPr>
          <a:xfrm>
            <a:off x="3538538" y="3159125"/>
            <a:ext cx="1109662" cy="368300"/>
          </a:xfrm>
          <a:prstGeom prst="cloudCallout">
            <a:avLst>
              <a:gd name="adj1" fmla="val -45801"/>
              <a:gd name="adj2" fmla="val 104682"/>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lstStyle/>
          <a:p>
            <a:pPr algn="ctr" fontAlgn="auto">
              <a:spcBef>
                <a:spcPts val="0"/>
              </a:spcBef>
              <a:spcAft>
                <a:spcPts val="0"/>
              </a:spcAft>
              <a:defRPr/>
            </a:pPr>
            <a:r>
              <a:rPr lang="ja-JP" altLang="en-US" sz="1200" b="1" dirty="0">
                <a:solidFill>
                  <a:srgbClr val="1F497D"/>
                </a:solidFill>
              </a:rPr>
              <a:t>長いなぁ</a:t>
            </a:r>
          </a:p>
        </p:txBody>
      </p:sp>
      <p:grpSp>
        <p:nvGrpSpPr>
          <p:cNvPr id="5" name="グループ化 161"/>
          <p:cNvGrpSpPr>
            <a:grpSpLocks/>
          </p:cNvGrpSpPr>
          <p:nvPr/>
        </p:nvGrpSpPr>
        <p:grpSpPr bwMode="auto">
          <a:xfrm>
            <a:off x="1371600" y="4845050"/>
            <a:ext cx="7213600" cy="539750"/>
            <a:chOff x="1371603" y="4845429"/>
            <a:chExt cx="7213588" cy="540060"/>
          </a:xfrm>
        </p:grpSpPr>
        <p:sp>
          <p:nvSpPr>
            <p:cNvPr id="178" name="正方形/長方形 177"/>
            <p:cNvSpPr/>
            <p:nvPr/>
          </p:nvSpPr>
          <p:spPr>
            <a:xfrm>
              <a:off x="1373191" y="4845429"/>
              <a:ext cx="7199300" cy="540060"/>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79" name="フリーフォーム 178"/>
            <p:cNvSpPr/>
            <p:nvPr/>
          </p:nvSpPr>
          <p:spPr>
            <a:xfrm>
              <a:off x="1381128" y="4875609"/>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80" name="フリーフォーム 179"/>
            <p:cNvSpPr/>
            <p:nvPr/>
          </p:nvSpPr>
          <p:spPr>
            <a:xfrm>
              <a:off x="1385891" y="5097987"/>
              <a:ext cx="719930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81" name="フリーフォーム 180"/>
            <p:cNvSpPr/>
            <p:nvPr/>
          </p:nvSpPr>
          <p:spPr>
            <a:xfrm>
              <a:off x="1371603" y="5336249"/>
              <a:ext cx="7199301"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82" name="正方形/長方形 181"/>
            <p:cNvSpPr/>
            <p:nvPr/>
          </p:nvSpPr>
          <p:spPr>
            <a:xfrm>
              <a:off x="1371604" y="4887784"/>
              <a:ext cx="6140893" cy="457658"/>
            </a:xfrm>
            <a:prstGeom prst="rect">
              <a:avLst/>
            </a:prstGeom>
            <a:gradFill>
              <a:gsLst>
                <a:gs pos="0">
                  <a:srgbClr val="FF0000">
                    <a:alpha val="34000"/>
                  </a:srgbClr>
                </a:gs>
                <a:gs pos="81000">
                  <a:srgbClr val="FF0000">
                    <a:alpha val="60000"/>
                  </a:srgbClr>
                </a:gs>
                <a:gs pos="100000">
                  <a:srgbClr val="FF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3" name="ホームベース 182"/>
            <p:cNvSpPr/>
            <p:nvPr/>
          </p:nvSpPr>
          <p:spPr>
            <a:xfrm>
              <a:off x="7473943" y="4926439"/>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4" name="ホームベース 183"/>
            <p:cNvSpPr/>
            <p:nvPr/>
          </p:nvSpPr>
          <p:spPr>
            <a:xfrm>
              <a:off x="8161330" y="5156758"/>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5" name="ホームベース 184"/>
            <p:cNvSpPr/>
            <p:nvPr/>
          </p:nvSpPr>
          <p:spPr>
            <a:xfrm>
              <a:off x="6370633" y="5156758"/>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6" name="ホームベース 185"/>
            <p:cNvSpPr/>
            <p:nvPr/>
          </p:nvSpPr>
          <p:spPr>
            <a:xfrm>
              <a:off x="6853232" y="5156758"/>
              <a:ext cx="287337" cy="125485"/>
            </a:xfrm>
            <a:prstGeom prst="homePlate">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7" name="ホームベース 186"/>
            <p:cNvSpPr/>
            <p:nvPr/>
          </p:nvSpPr>
          <p:spPr>
            <a:xfrm>
              <a:off x="1885952" y="5156758"/>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8" name="ホームベース 187"/>
            <p:cNvSpPr/>
            <p:nvPr/>
          </p:nvSpPr>
          <p:spPr>
            <a:xfrm>
              <a:off x="3074988" y="5156758"/>
              <a:ext cx="287337"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9" name="ホームベース 188"/>
            <p:cNvSpPr/>
            <p:nvPr/>
          </p:nvSpPr>
          <p:spPr>
            <a:xfrm>
              <a:off x="2557464" y="5156758"/>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0" name="ホームベース 189"/>
            <p:cNvSpPr/>
            <p:nvPr/>
          </p:nvSpPr>
          <p:spPr>
            <a:xfrm>
              <a:off x="3695699" y="5156758"/>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1" name="ホームベース 190"/>
            <p:cNvSpPr/>
            <p:nvPr/>
          </p:nvSpPr>
          <p:spPr>
            <a:xfrm>
              <a:off x="3471863" y="4926439"/>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2" name="ホームベース 191"/>
            <p:cNvSpPr/>
            <p:nvPr/>
          </p:nvSpPr>
          <p:spPr>
            <a:xfrm>
              <a:off x="5089522" y="5156758"/>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3" name="ホームベース 192"/>
            <p:cNvSpPr/>
            <p:nvPr/>
          </p:nvSpPr>
          <p:spPr>
            <a:xfrm>
              <a:off x="6280145" y="4926439"/>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4" name="ホームベース 193"/>
            <p:cNvSpPr/>
            <p:nvPr/>
          </p:nvSpPr>
          <p:spPr>
            <a:xfrm>
              <a:off x="5810246" y="5156758"/>
              <a:ext cx="288925"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5" name="ホームベース 194"/>
            <p:cNvSpPr/>
            <p:nvPr/>
          </p:nvSpPr>
          <p:spPr>
            <a:xfrm>
              <a:off x="4470398" y="5156758"/>
              <a:ext cx="287338" cy="12548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7" name="ホームベース 196"/>
            <p:cNvSpPr/>
            <p:nvPr/>
          </p:nvSpPr>
          <p:spPr>
            <a:xfrm>
              <a:off x="4083048" y="4926439"/>
              <a:ext cx="287338" cy="127073"/>
            </a:xfrm>
            <a:prstGeom prst="homePlate">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8" name="ホームベース 197"/>
            <p:cNvSpPr/>
            <p:nvPr/>
          </p:nvSpPr>
          <p:spPr>
            <a:xfrm>
              <a:off x="5659434" y="4926439"/>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99" name="ホームベース 198"/>
            <p:cNvSpPr/>
            <p:nvPr/>
          </p:nvSpPr>
          <p:spPr>
            <a:xfrm>
              <a:off x="2219327" y="4926439"/>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00" name="ホームベース 199"/>
            <p:cNvSpPr/>
            <p:nvPr/>
          </p:nvSpPr>
          <p:spPr>
            <a:xfrm>
              <a:off x="2811464" y="4926439"/>
              <a:ext cx="288925"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01" name="ホームベース 200"/>
            <p:cNvSpPr/>
            <p:nvPr/>
          </p:nvSpPr>
          <p:spPr>
            <a:xfrm>
              <a:off x="6826244" y="4926439"/>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02" name="ホームベース 201"/>
            <p:cNvSpPr/>
            <p:nvPr/>
          </p:nvSpPr>
          <p:spPr>
            <a:xfrm>
              <a:off x="8089892" y="4926439"/>
              <a:ext cx="287338"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03" name="ホームベース 202"/>
            <p:cNvSpPr/>
            <p:nvPr/>
          </p:nvSpPr>
          <p:spPr>
            <a:xfrm>
              <a:off x="1570041" y="4926439"/>
              <a:ext cx="287337" cy="127073"/>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204" name="雲形吹き出し 203"/>
          <p:cNvSpPr/>
          <p:nvPr/>
        </p:nvSpPr>
        <p:spPr>
          <a:xfrm>
            <a:off x="5849938" y="4159250"/>
            <a:ext cx="1223962" cy="368300"/>
          </a:xfrm>
          <a:prstGeom prst="cloudCallout">
            <a:avLst>
              <a:gd name="adj1" fmla="val -59110"/>
              <a:gd name="adj2" fmla="val -98766"/>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lstStyle/>
          <a:p>
            <a:pPr algn="ctr" fontAlgn="auto">
              <a:spcBef>
                <a:spcPts val="0"/>
              </a:spcBef>
              <a:spcAft>
                <a:spcPts val="0"/>
              </a:spcAft>
              <a:defRPr/>
            </a:pPr>
            <a:r>
              <a:rPr lang="ja-JP" altLang="en-US" sz="1200" b="1" dirty="0">
                <a:solidFill>
                  <a:srgbClr val="1F497D"/>
                </a:solidFill>
              </a:rPr>
              <a:t>まだかなぁ</a:t>
            </a:r>
          </a:p>
        </p:txBody>
      </p:sp>
      <p:grpSp>
        <p:nvGrpSpPr>
          <p:cNvPr id="6" name="グループ化 142"/>
          <p:cNvGrpSpPr>
            <a:grpSpLocks/>
          </p:cNvGrpSpPr>
          <p:nvPr/>
        </p:nvGrpSpPr>
        <p:grpSpPr bwMode="auto">
          <a:xfrm>
            <a:off x="6591300" y="5029200"/>
            <a:ext cx="2057400" cy="636588"/>
            <a:chOff x="6591300" y="5029358"/>
            <a:chExt cx="2057400" cy="635740"/>
          </a:xfrm>
        </p:grpSpPr>
        <p:sp>
          <p:nvSpPr>
            <p:cNvPr id="136248" name="コンテンツ プレースホルダ 2"/>
            <p:cNvSpPr txBox="1">
              <a:spLocks/>
            </p:cNvSpPr>
            <p:nvPr/>
          </p:nvSpPr>
          <p:spPr bwMode="auto">
            <a:xfrm>
              <a:off x="6591300" y="5449654"/>
              <a:ext cx="2057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上り坂部での緩慢な加速</a:t>
              </a:r>
              <a:endParaRPr lang="en-US" altLang="ja-JP" sz="1400" smtClean="0">
                <a:solidFill>
                  <a:prstClr val="black"/>
                </a:solidFill>
                <a:latin typeface="メイリオ" pitchFamily="50" charset="-128"/>
                <a:ea typeface="メイリオ" pitchFamily="50" charset="-128"/>
                <a:cs typeface="メイリオ" pitchFamily="50" charset="-128"/>
              </a:endParaRPr>
            </a:p>
          </p:txBody>
        </p:sp>
        <p:sp>
          <p:nvSpPr>
            <p:cNvPr id="207" name="角丸四角形 206"/>
            <p:cNvSpPr/>
            <p:nvPr/>
          </p:nvSpPr>
          <p:spPr>
            <a:xfrm>
              <a:off x="7162800" y="5029358"/>
              <a:ext cx="990600" cy="380492"/>
            </a:xfrm>
            <a:prstGeom prst="roundRect">
              <a:avLst>
                <a:gd name="adj" fmla="val 50000"/>
              </a:avLst>
            </a:prstGeom>
            <a:solidFill>
              <a:srgbClr val="FFFF00">
                <a:alpha val="25098"/>
              </a:srgbClr>
            </a:solid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grpSp>
        <p:nvGrpSpPr>
          <p:cNvPr id="7" name="グループ化 104"/>
          <p:cNvGrpSpPr>
            <a:grpSpLocks/>
          </p:cNvGrpSpPr>
          <p:nvPr/>
        </p:nvGrpSpPr>
        <p:grpSpPr bwMode="auto">
          <a:xfrm>
            <a:off x="3087688" y="4573588"/>
            <a:ext cx="2717800" cy="569912"/>
            <a:chOff x="3087247" y="4573354"/>
            <a:chExt cx="2718467" cy="570304"/>
          </a:xfrm>
        </p:grpSpPr>
        <p:sp>
          <p:nvSpPr>
            <p:cNvPr id="206" name="角丸四角形 205"/>
            <p:cNvSpPr/>
            <p:nvPr/>
          </p:nvSpPr>
          <p:spPr>
            <a:xfrm>
              <a:off x="4394080" y="4762396"/>
              <a:ext cx="1295718" cy="381262"/>
            </a:xfrm>
            <a:prstGeom prst="roundRect">
              <a:avLst>
                <a:gd name="adj" fmla="val 50000"/>
              </a:avLst>
            </a:prstGeom>
            <a:solidFill>
              <a:srgbClr val="FFFF00">
                <a:alpha val="25098"/>
              </a:srgbClr>
            </a:solid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6247" name="コンテンツ プレースホルダ 2"/>
            <p:cNvSpPr txBox="1">
              <a:spLocks/>
            </p:cNvSpPr>
            <p:nvPr/>
          </p:nvSpPr>
          <p:spPr bwMode="auto">
            <a:xfrm>
              <a:off x="3087247" y="4573354"/>
              <a:ext cx="27184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前のクルマに追従する意欲を失う</a:t>
              </a:r>
              <a:endParaRPr lang="en-US" altLang="ja-JP" sz="1400" smtClean="0">
                <a:solidFill>
                  <a:prstClr val="black"/>
                </a:solidFill>
                <a:latin typeface="メイリオ" pitchFamily="50" charset="-128"/>
                <a:ea typeface="メイリオ" pitchFamily="50" charset="-128"/>
                <a:cs typeface="メイリオ" pitchFamily="50" charset="-128"/>
              </a:endParaRPr>
            </a:p>
          </p:txBody>
        </p:sp>
      </p:grpSp>
      <p:sp>
        <p:nvSpPr>
          <p:cNvPr id="209" name="コンテンツ プレースホルダ 2"/>
          <p:cNvSpPr txBox="1">
            <a:spLocks/>
          </p:cNvSpPr>
          <p:nvPr/>
        </p:nvSpPr>
        <p:spPr bwMode="auto">
          <a:xfrm>
            <a:off x="1590675" y="3287713"/>
            <a:ext cx="1870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ドライバの疲れ、飽き</a:t>
            </a:r>
            <a:endParaRPr lang="en-US" altLang="ja-JP" sz="1400" smtClean="0">
              <a:solidFill>
                <a:prstClr val="black"/>
              </a:solidFill>
              <a:latin typeface="メイリオ" pitchFamily="50" charset="-128"/>
              <a:ea typeface="メイリオ" pitchFamily="50" charset="-128"/>
              <a:cs typeface="メイリオ" pitchFamily="50" charset="-128"/>
            </a:endParaRPr>
          </a:p>
        </p:txBody>
      </p:sp>
      <p:sp>
        <p:nvSpPr>
          <p:cNvPr id="136234" name="コンテンツ プレースホルダ 2"/>
          <p:cNvSpPr txBox="1">
            <a:spLocks/>
          </p:cNvSpPr>
          <p:nvPr/>
        </p:nvSpPr>
        <p:spPr bwMode="auto">
          <a:xfrm>
            <a:off x="5951538" y="1404938"/>
            <a:ext cx="1065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prstClr val="black"/>
                </a:solidFill>
                <a:latin typeface="メイリオ" pitchFamily="50" charset="-128"/>
                <a:ea typeface="メイリオ" pitchFamily="50" charset="-128"/>
                <a:cs typeface="メイリオ" pitchFamily="50" charset="-128"/>
              </a:rPr>
              <a:t>サグ底部</a:t>
            </a:r>
            <a:endParaRPr lang="en-US" altLang="ja-JP" sz="1400" smtClean="0">
              <a:solidFill>
                <a:prstClr val="black"/>
              </a:solidFill>
              <a:latin typeface="メイリオ" pitchFamily="50" charset="-128"/>
              <a:ea typeface="メイリオ" pitchFamily="50" charset="-128"/>
              <a:cs typeface="メイリオ" pitchFamily="50" charset="-128"/>
            </a:endParaRPr>
          </a:p>
        </p:txBody>
      </p:sp>
      <p:cxnSp>
        <p:nvCxnSpPr>
          <p:cNvPr id="106" name="直線コネクタ 105"/>
          <p:cNvCxnSpPr/>
          <p:nvPr/>
        </p:nvCxnSpPr>
        <p:spPr>
          <a:xfrm>
            <a:off x="1431925" y="1109663"/>
            <a:ext cx="5046663"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rot="10800000" flipV="1">
            <a:off x="6478588" y="1087438"/>
            <a:ext cx="2081212"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6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1473200" y="933450"/>
            <a:ext cx="627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3176588" y="998538"/>
            <a:ext cx="62706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3262">
            <a:off x="6783388" y="1033463"/>
            <a:ext cx="6270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2327275" y="962025"/>
            <a:ext cx="627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713">
            <a:off x="4048125" y="1027113"/>
            <a:ext cx="6254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5751513" y="1092200"/>
            <a:ext cx="627062"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13">
            <a:off x="4900613" y="1055688"/>
            <a:ext cx="62706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3262">
            <a:off x="7659688" y="949325"/>
            <a:ext cx="6254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正方形/長方形 113"/>
          <p:cNvSpPr>
            <a:spLocks noChangeArrowheads="1"/>
          </p:cNvSpPr>
          <p:nvPr/>
        </p:nvSpPr>
        <p:spPr bwMode="auto">
          <a:xfrm>
            <a:off x="503238" y="5843588"/>
            <a:ext cx="8183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2800" smtClean="0">
                <a:solidFill>
                  <a:prstClr val="black"/>
                </a:solidFill>
                <a:latin typeface="メイリオ" pitchFamily="50" charset="-128"/>
                <a:ea typeface="メイリオ" pitchFamily="50" charset="-128"/>
                <a:cs typeface="メイリオ" pitchFamily="50" charset="-128"/>
              </a:rPr>
              <a:t>サグ部での渋滞は</a:t>
            </a:r>
            <a:r>
              <a:rPr lang="ja-JP" altLang="en-US" sz="2800" b="1" smtClean="0">
                <a:solidFill>
                  <a:srgbClr val="C00000"/>
                </a:solidFill>
                <a:latin typeface="メイリオ" pitchFamily="50" charset="-128"/>
                <a:ea typeface="メイリオ" pitchFamily="50" charset="-128"/>
                <a:cs typeface="メイリオ" pitchFamily="50" charset="-128"/>
              </a:rPr>
              <a:t>ドライバの心理、車両挙動の</a:t>
            </a:r>
            <a:r>
              <a:rPr lang="en-US" altLang="ja-JP" sz="2800" b="1" smtClean="0">
                <a:solidFill>
                  <a:srgbClr val="C00000"/>
                </a:solidFill>
                <a:latin typeface="メイリオ" pitchFamily="50" charset="-128"/>
                <a:ea typeface="メイリオ" pitchFamily="50" charset="-128"/>
                <a:cs typeface="メイリオ" pitchFamily="50" charset="-128"/>
              </a:rPr>
              <a:t/>
            </a:r>
            <a:br>
              <a:rPr lang="en-US" altLang="ja-JP" sz="2800" b="1" smtClean="0">
                <a:solidFill>
                  <a:srgbClr val="C00000"/>
                </a:solidFill>
                <a:latin typeface="メイリオ" pitchFamily="50" charset="-128"/>
                <a:ea typeface="メイリオ" pitchFamily="50" charset="-128"/>
                <a:cs typeface="メイリオ" pitchFamily="50" charset="-128"/>
              </a:rPr>
            </a:br>
            <a:r>
              <a:rPr lang="ja-JP" altLang="en-US" sz="2800" b="1" smtClean="0">
                <a:solidFill>
                  <a:srgbClr val="C00000"/>
                </a:solidFill>
                <a:latin typeface="メイリオ" pitchFamily="50" charset="-128"/>
                <a:ea typeface="メイリオ" pitchFamily="50" charset="-128"/>
                <a:cs typeface="メイリオ" pitchFamily="50" charset="-128"/>
              </a:rPr>
              <a:t>ばらつきの集積</a:t>
            </a:r>
            <a:r>
              <a:rPr lang="ja-JP" altLang="en-US" sz="2800" smtClean="0">
                <a:solidFill>
                  <a:prstClr val="black"/>
                </a:solidFill>
                <a:latin typeface="メイリオ" pitchFamily="50" charset="-128"/>
                <a:ea typeface="メイリオ" pitchFamily="50" charset="-128"/>
                <a:cs typeface="メイリオ" pitchFamily="50" charset="-128"/>
              </a:rPr>
              <a:t>により生じる交通現象</a:t>
            </a:r>
            <a:endParaRPr lang="en-US" altLang="ja-JP" sz="2800" smtClean="0">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921671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wipe(down)">
                                      <p:cBhvr>
                                        <p:cTn id="13" dur="500"/>
                                        <p:tgtEl>
                                          <p:spTgt spid="176"/>
                                        </p:tgtEl>
                                      </p:cBhvr>
                                    </p:animEffect>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wipe(up)">
                                      <p:cBhvr>
                                        <p:cTn id="17" dur="500"/>
                                        <p:tgtEl>
                                          <p:spTgt spid="20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nodeType="afterGroup">
                            <p:stCondLst>
                              <p:cond delay="1000"/>
                            </p:stCondLst>
                            <p:childTnLst>
                              <p:par>
                                <p:cTn id="32" presetID="22" presetClass="entr" presetSubtype="1" fill="hold" nodeType="afterEffect">
                                  <p:stCondLst>
                                    <p:cond delay="40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wipe(left)">
                                      <p:cBhvr>
                                        <p:cTn id="39"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204" grpId="0" animBg="1"/>
      <p:bldP spid="209" grpId="0"/>
      <p:bldP spid="1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番号プレースホルダ 2"/>
          <p:cNvSpPr>
            <a:spLocks noGrp="1"/>
          </p:cNvSpPr>
          <p:nvPr>
            <p:ph type="sldNum" sz="quarter" idx="12"/>
          </p:nvPr>
        </p:nvSpPr>
        <p:spPr bwMode="auto">
          <a:noFill/>
          <a:ln>
            <a:miter lim="800000"/>
            <a:headEnd/>
            <a:tailEnd/>
          </a:ln>
        </p:spPr>
        <p:txBody>
          <a:bodyPr/>
          <a:lstStyle/>
          <a:p>
            <a:fld id="{4314CAB4-B0C3-4AE4-A455-02B92102AABD}" type="slidenum">
              <a:rPr lang="en-US" altLang="ja-JP" smtClean="0">
                <a:ea typeface="ＭＳ Ｐゴシック" pitchFamily="50" charset="-128"/>
              </a:rPr>
              <a:pPr/>
              <a:t>5</a:t>
            </a:fld>
            <a:endParaRPr lang="en-US" altLang="ja-JP" smtClean="0">
              <a:ea typeface="ＭＳ Ｐゴシック" pitchFamily="50" charset="-128"/>
            </a:endParaRPr>
          </a:p>
        </p:txBody>
      </p:sp>
      <p:sp>
        <p:nvSpPr>
          <p:cNvPr id="99331" name="Rectangle 2"/>
          <p:cNvSpPr>
            <a:spLocks noChangeArrowheads="1"/>
          </p:cNvSpPr>
          <p:nvPr/>
        </p:nvSpPr>
        <p:spPr bwMode="auto">
          <a:xfrm>
            <a:off x="468313" y="1773238"/>
            <a:ext cx="1800225" cy="431800"/>
          </a:xfrm>
          <a:prstGeom prst="rect">
            <a:avLst/>
          </a:prstGeom>
          <a:solidFill>
            <a:schemeClr val="tx1"/>
          </a:solidFill>
          <a:ln w="2857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29699" name="Rectangle 3"/>
          <p:cNvSpPr>
            <a:spLocks noChangeArrowheads="1"/>
          </p:cNvSpPr>
          <p:nvPr/>
        </p:nvSpPr>
        <p:spPr bwMode="auto">
          <a:xfrm>
            <a:off x="0" y="2205038"/>
            <a:ext cx="3132138" cy="3386137"/>
          </a:xfrm>
          <a:prstGeom prst="rect">
            <a:avLst/>
          </a:prstGeom>
          <a:solidFill>
            <a:srgbClr val="DDDDDD"/>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29700" name="Rectangle 4"/>
          <p:cNvSpPr>
            <a:spLocks noChangeArrowheads="1"/>
          </p:cNvSpPr>
          <p:nvPr/>
        </p:nvSpPr>
        <p:spPr bwMode="auto">
          <a:xfrm>
            <a:off x="2987675" y="2205038"/>
            <a:ext cx="3132138" cy="3386137"/>
          </a:xfrm>
          <a:prstGeom prst="rect">
            <a:avLst/>
          </a:prstGeom>
          <a:solidFill>
            <a:srgbClr val="FFCCCC"/>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29701" name="Rectangle 5"/>
          <p:cNvSpPr>
            <a:spLocks noChangeArrowheads="1"/>
          </p:cNvSpPr>
          <p:nvPr/>
        </p:nvSpPr>
        <p:spPr bwMode="auto">
          <a:xfrm>
            <a:off x="6048375" y="2205038"/>
            <a:ext cx="3132138" cy="3386137"/>
          </a:xfrm>
          <a:prstGeom prst="rect">
            <a:avLst/>
          </a:prstGeom>
          <a:solidFill>
            <a:srgbClr val="CCECFF"/>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pic>
        <p:nvPicPr>
          <p:cNvPr id="99335" name="Picture 6" descr="1969年東名高速道路全面開通"/>
          <p:cNvPicPr>
            <a:picLocks noChangeArrowheads="1"/>
          </p:cNvPicPr>
          <p:nvPr/>
        </p:nvPicPr>
        <p:blipFill>
          <a:blip r:embed="rId3" cstate="print"/>
          <a:srcRect/>
          <a:stretch>
            <a:fillRect/>
          </a:stretch>
        </p:blipFill>
        <p:spPr bwMode="auto">
          <a:xfrm>
            <a:off x="114300" y="2708275"/>
            <a:ext cx="2728913" cy="2201863"/>
          </a:xfrm>
          <a:prstGeom prst="rect">
            <a:avLst/>
          </a:prstGeom>
          <a:noFill/>
          <a:ln w="9525">
            <a:solidFill>
              <a:schemeClr val="tx1"/>
            </a:solidFill>
            <a:miter lim="800000"/>
            <a:headEnd/>
            <a:tailEnd/>
          </a:ln>
        </p:spPr>
      </p:pic>
      <p:sp>
        <p:nvSpPr>
          <p:cNvPr id="29703" name="Text Box 7"/>
          <p:cNvSpPr txBox="1">
            <a:spLocks noChangeArrowheads="1"/>
          </p:cNvSpPr>
          <p:nvPr/>
        </p:nvSpPr>
        <p:spPr bwMode="auto">
          <a:xfrm>
            <a:off x="6370638" y="6003925"/>
            <a:ext cx="2522537" cy="641350"/>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人口：</a:t>
            </a:r>
            <a:r>
              <a:rPr kumimoji="0" lang="en-US" altLang="ja-JP" sz="2000" b="1" smtClean="0">
                <a:solidFill>
                  <a:srgbClr val="000000"/>
                </a:solidFill>
                <a:effectLst>
                  <a:outerShdw blurRad="38100" dist="38100" dir="2700000" algn="tl">
                    <a:srgbClr val="C0C0C0"/>
                  </a:outerShdw>
                </a:effectLst>
              </a:rPr>
              <a:t>9400</a:t>
            </a:r>
            <a:r>
              <a:rPr kumimoji="0" lang="ja-JP" altLang="en-US" sz="2000" b="1" smtClean="0">
                <a:solidFill>
                  <a:srgbClr val="000000"/>
                </a:solidFill>
                <a:effectLst>
                  <a:outerShdw blurRad="38100" dist="38100" dir="2700000" algn="tl">
                    <a:srgbClr val="C0C0C0"/>
                  </a:outerShdw>
                </a:effectLst>
              </a:rPr>
              <a:t>万人</a:t>
            </a:r>
          </a:p>
          <a:p>
            <a:pPr algn="ctr">
              <a:defRPr/>
            </a:pPr>
            <a:r>
              <a:rPr kumimoji="0" lang="ja-JP" altLang="en-US" sz="1600" b="1" smtClean="0">
                <a:solidFill>
                  <a:srgbClr val="000000"/>
                </a:solidFill>
                <a:effectLst>
                  <a:outerShdw blurRad="38100" dist="38100" dir="2700000" algn="tl">
                    <a:srgbClr val="C0C0C0"/>
                  </a:outerShdw>
                </a:effectLst>
              </a:rPr>
              <a:t>（高齢者比率</a:t>
            </a:r>
            <a:r>
              <a:rPr kumimoji="0" lang="en-US" altLang="ja-JP" sz="1600" b="1" baseline="30000" smtClean="0">
                <a:solidFill>
                  <a:srgbClr val="000000"/>
                </a:solidFill>
                <a:effectLst>
                  <a:outerShdw blurRad="38100" dist="38100" dir="2700000" algn="tl">
                    <a:srgbClr val="C0C0C0"/>
                  </a:outerShdw>
                </a:effectLst>
              </a:rPr>
              <a:t>※</a:t>
            </a:r>
            <a:r>
              <a:rPr kumimoji="0" lang="ja-JP" altLang="en-US" sz="1600" b="1" smtClean="0">
                <a:solidFill>
                  <a:srgbClr val="000000"/>
                </a:solidFill>
                <a:effectLst>
                  <a:outerShdw blurRad="38100" dist="38100" dir="2700000" algn="tl">
                    <a:srgbClr val="C0C0C0"/>
                  </a:outerShdw>
                </a:effectLst>
              </a:rPr>
              <a:t>：</a:t>
            </a:r>
            <a:r>
              <a:rPr kumimoji="0" lang="en-US" altLang="ja-JP" sz="1600" b="1" smtClean="0">
                <a:solidFill>
                  <a:srgbClr val="000000"/>
                </a:solidFill>
                <a:effectLst>
                  <a:outerShdw blurRad="38100" dist="38100" dir="2700000" algn="tl">
                    <a:srgbClr val="C0C0C0"/>
                  </a:outerShdw>
                </a:effectLst>
              </a:rPr>
              <a:t>5.7%</a:t>
            </a:r>
            <a:r>
              <a:rPr kumimoji="0" lang="ja-JP" altLang="en-US" sz="1600" b="1" smtClean="0">
                <a:solidFill>
                  <a:srgbClr val="000000"/>
                </a:solidFill>
                <a:effectLst>
                  <a:outerShdw blurRad="38100" dist="38100" dir="2700000" algn="tl">
                    <a:srgbClr val="C0C0C0"/>
                  </a:outerShdw>
                </a:effectLst>
              </a:rPr>
              <a:t>）</a:t>
            </a:r>
          </a:p>
        </p:txBody>
      </p:sp>
      <p:sp>
        <p:nvSpPr>
          <p:cNvPr id="29704" name="Text Box 8"/>
          <p:cNvSpPr txBox="1">
            <a:spLocks noChangeArrowheads="1"/>
          </p:cNvSpPr>
          <p:nvPr/>
        </p:nvSpPr>
        <p:spPr bwMode="auto">
          <a:xfrm>
            <a:off x="3419475" y="6140450"/>
            <a:ext cx="2663825" cy="396875"/>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事故死者数：</a:t>
            </a:r>
            <a:r>
              <a:rPr kumimoji="0" lang="en-US" altLang="ja-JP" sz="2000" b="1" smtClean="0">
                <a:solidFill>
                  <a:srgbClr val="000000"/>
                </a:solidFill>
                <a:effectLst>
                  <a:outerShdw blurRad="38100" dist="38100" dir="2700000" algn="tl">
                    <a:srgbClr val="C0C0C0"/>
                  </a:outerShdw>
                </a:effectLst>
              </a:rPr>
              <a:t>12,000</a:t>
            </a:r>
            <a:r>
              <a:rPr kumimoji="0" lang="ja-JP" altLang="en-US" sz="2000" b="1" smtClean="0">
                <a:solidFill>
                  <a:srgbClr val="000000"/>
                </a:solidFill>
                <a:effectLst>
                  <a:outerShdw blurRad="38100" dist="38100" dir="2700000" algn="tl">
                    <a:srgbClr val="C0C0C0"/>
                  </a:outerShdw>
                </a:effectLst>
              </a:rPr>
              <a:t>人</a:t>
            </a:r>
          </a:p>
        </p:txBody>
      </p:sp>
      <p:sp>
        <p:nvSpPr>
          <p:cNvPr id="99338" name="Rectangle 10"/>
          <p:cNvSpPr>
            <a:spLocks noChangeArrowheads="1"/>
          </p:cNvSpPr>
          <p:nvPr/>
        </p:nvSpPr>
        <p:spPr bwMode="auto">
          <a:xfrm>
            <a:off x="128588" y="476250"/>
            <a:ext cx="8975725" cy="1127125"/>
          </a:xfrm>
          <a:prstGeom prst="rect">
            <a:avLst/>
          </a:prstGeom>
          <a:solidFill>
            <a:schemeClr val="bg1"/>
          </a:solidFill>
          <a:ln w="9525">
            <a:solidFill>
              <a:schemeClr val="tx1"/>
            </a:solidFill>
            <a:miter lim="800000"/>
            <a:headEnd/>
            <a:tailEnd/>
          </a:ln>
        </p:spPr>
        <p:txBody>
          <a:bodyPr anchor="ctr"/>
          <a:lstStyle/>
          <a:p>
            <a:pPr>
              <a:lnSpc>
                <a:spcPct val="120000"/>
              </a:lnSpc>
            </a:pPr>
            <a:r>
              <a:rPr kumimoji="0" lang="ja-JP" altLang="en-US">
                <a:solidFill>
                  <a:srgbClr val="000000"/>
                </a:solidFill>
                <a:latin typeface="HGPｺﾞｼｯｸE" pitchFamily="50" charset="-128"/>
                <a:ea typeface="HGPｺﾞｼｯｸE" pitchFamily="50" charset="-128"/>
              </a:rPr>
              <a:t>１９６０年代、道路の拡幅・舗装の増加、高速道路の供用など道路整備が進展するとともに、国産車が普及し始め、急速なモータリゼーションが到来。経済成長率が約</a:t>
            </a:r>
            <a:r>
              <a:rPr kumimoji="0" lang="en-US" altLang="ja-JP">
                <a:solidFill>
                  <a:srgbClr val="000000"/>
                </a:solidFill>
                <a:latin typeface="HGPｺﾞｼｯｸE" pitchFamily="50" charset="-128"/>
                <a:ea typeface="HGPｺﾞｼｯｸE" pitchFamily="50" charset="-128"/>
              </a:rPr>
              <a:t>11%</a:t>
            </a:r>
            <a:r>
              <a:rPr kumimoji="0" lang="ja-JP" altLang="en-US">
                <a:solidFill>
                  <a:srgbClr val="000000"/>
                </a:solidFill>
                <a:latin typeface="HGPｺﾞｼｯｸE" pitchFamily="50" charset="-128"/>
                <a:ea typeface="HGPｺﾞｼｯｸE" pitchFamily="50" charset="-128"/>
              </a:rPr>
              <a:t>となり、高度経済成長期へ。</a:t>
            </a:r>
          </a:p>
        </p:txBody>
      </p:sp>
      <p:sp>
        <p:nvSpPr>
          <p:cNvPr id="29707" name="Rectangle 11"/>
          <p:cNvSpPr>
            <a:spLocks noChangeArrowheads="1"/>
          </p:cNvSpPr>
          <p:nvPr/>
        </p:nvSpPr>
        <p:spPr bwMode="auto">
          <a:xfrm>
            <a:off x="250825" y="6142038"/>
            <a:ext cx="3097213" cy="396875"/>
          </a:xfrm>
          <a:prstGeom prst="rect">
            <a:avLst/>
          </a:prstGeom>
          <a:noFill/>
          <a:ln w="9525">
            <a:noFill/>
            <a:miter lim="800000"/>
            <a:headEnd/>
            <a:tailEnd/>
          </a:ln>
          <a:effectLst/>
        </p:spPr>
        <p:txBody>
          <a:bodyPr>
            <a:spAutoFit/>
          </a:bodyPr>
          <a:lstStyle/>
          <a:p>
            <a:pPr algn="ctr">
              <a:defRPr/>
            </a:pPr>
            <a:r>
              <a:rPr kumimoji="0" lang="ja-JP" altLang="en-US" sz="2000" b="1">
                <a:solidFill>
                  <a:srgbClr val="000000"/>
                </a:solidFill>
                <a:effectLst>
                  <a:outerShdw blurRad="38100" dist="38100" dir="2700000" algn="tl">
                    <a:srgbClr val="C0C0C0"/>
                  </a:outerShdw>
                </a:effectLst>
                <a:ea typeface="ＭＳ Ｐゴシック" pitchFamily="-106" charset="-128"/>
              </a:rPr>
              <a:t>自動車保有台数：</a:t>
            </a:r>
            <a:r>
              <a:rPr kumimoji="0" lang="en-US" altLang="ja-JP" sz="2000" b="1">
                <a:solidFill>
                  <a:srgbClr val="000000"/>
                </a:solidFill>
                <a:effectLst>
                  <a:outerShdw blurRad="38100" dist="38100" dir="2700000" algn="tl">
                    <a:srgbClr val="C0C0C0"/>
                  </a:outerShdw>
                </a:effectLst>
                <a:ea typeface="ＭＳ Ｐゴシック" pitchFamily="-106" charset="-128"/>
              </a:rPr>
              <a:t>130</a:t>
            </a:r>
            <a:r>
              <a:rPr kumimoji="0" lang="ja-JP" altLang="en-US" sz="2000" b="1">
                <a:solidFill>
                  <a:srgbClr val="000000"/>
                </a:solidFill>
                <a:effectLst>
                  <a:outerShdw blurRad="38100" dist="38100" dir="2700000" algn="tl">
                    <a:srgbClr val="C0C0C0"/>
                  </a:outerShdw>
                </a:effectLst>
                <a:ea typeface="ＭＳ Ｐゴシック" pitchFamily="-106" charset="-128"/>
              </a:rPr>
              <a:t>万台</a:t>
            </a:r>
          </a:p>
        </p:txBody>
      </p:sp>
      <p:sp>
        <p:nvSpPr>
          <p:cNvPr id="99340" name="Rectangle 12"/>
          <p:cNvSpPr>
            <a:spLocks noChangeArrowheads="1"/>
          </p:cNvSpPr>
          <p:nvPr/>
        </p:nvSpPr>
        <p:spPr bwMode="auto">
          <a:xfrm>
            <a:off x="250825" y="5997575"/>
            <a:ext cx="3025775" cy="625475"/>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99341" name="Rectangle 13"/>
          <p:cNvSpPr>
            <a:spLocks noChangeArrowheads="1"/>
          </p:cNvSpPr>
          <p:nvPr/>
        </p:nvSpPr>
        <p:spPr bwMode="auto">
          <a:xfrm>
            <a:off x="6229350" y="5997575"/>
            <a:ext cx="2663825" cy="625475"/>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99342" name="Rectangle 14"/>
          <p:cNvSpPr>
            <a:spLocks noChangeArrowheads="1"/>
          </p:cNvSpPr>
          <p:nvPr/>
        </p:nvSpPr>
        <p:spPr bwMode="auto">
          <a:xfrm>
            <a:off x="3348038" y="5997575"/>
            <a:ext cx="2808287" cy="625475"/>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29711" name="Text Box 15"/>
          <p:cNvSpPr txBox="1">
            <a:spLocks noChangeArrowheads="1"/>
          </p:cNvSpPr>
          <p:nvPr/>
        </p:nvSpPr>
        <p:spPr bwMode="auto">
          <a:xfrm>
            <a:off x="468313" y="1700213"/>
            <a:ext cx="1943100" cy="519112"/>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2800" b="1" smtClean="0">
                <a:solidFill>
                  <a:srgbClr val="FFFFFF"/>
                </a:solidFill>
                <a:effectLst>
                  <a:outerShdw blurRad="38100" dist="38100" dir="2700000" algn="tl">
                    <a:srgbClr val="C0C0C0"/>
                  </a:outerShdw>
                </a:effectLst>
              </a:rPr>
              <a:t>1960</a:t>
            </a:r>
            <a:r>
              <a:rPr kumimoji="0" lang="ja-JP" altLang="en-US" sz="2800" b="1" smtClean="0">
                <a:solidFill>
                  <a:srgbClr val="FFFFFF"/>
                </a:solidFill>
                <a:effectLst>
                  <a:outerShdw blurRad="38100" dist="38100" dir="2700000" algn="tl">
                    <a:srgbClr val="C0C0C0"/>
                  </a:outerShdw>
                </a:effectLst>
              </a:rPr>
              <a:t>年代</a:t>
            </a:r>
          </a:p>
        </p:txBody>
      </p:sp>
      <p:sp>
        <p:nvSpPr>
          <p:cNvPr id="99344" name="Text Box 16"/>
          <p:cNvSpPr txBox="1">
            <a:spLocks noChangeArrowheads="1"/>
          </p:cNvSpPr>
          <p:nvPr/>
        </p:nvSpPr>
        <p:spPr bwMode="auto">
          <a:xfrm>
            <a:off x="6516688" y="6610350"/>
            <a:ext cx="2300287" cy="274638"/>
          </a:xfrm>
          <a:prstGeom prst="rect">
            <a:avLst/>
          </a:prstGeom>
          <a:noFill/>
          <a:ln w="9525">
            <a:noFill/>
            <a:miter lim="800000"/>
            <a:headEnd/>
            <a:tailEnd/>
          </a:ln>
        </p:spPr>
        <p:txBody>
          <a:bodyPr wrap="none">
            <a:spAutoFit/>
          </a:bodyPr>
          <a:lstStyle/>
          <a:p>
            <a:r>
              <a:rPr kumimoji="0" lang="en-US" altLang="ja-JP" sz="1200" b="1">
                <a:solidFill>
                  <a:srgbClr val="000000"/>
                </a:solidFill>
              </a:rPr>
              <a:t>※</a:t>
            </a:r>
            <a:r>
              <a:rPr kumimoji="0" lang="ja-JP" altLang="en-US" sz="1200" b="1">
                <a:solidFill>
                  <a:srgbClr val="000000"/>
                </a:solidFill>
              </a:rPr>
              <a:t>人口に占める</a:t>
            </a:r>
            <a:r>
              <a:rPr kumimoji="0" lang="en-US" altLang="ja-JP" sz="1200" b="1">
                <a:solidFill>
                  <a:srgbClr val="000000"/>
                </a:solidFill>
              </a:rPr>
              <a:t>65</a:t>
            </a:r>
            <a:r>
              <a:rPr kumimoji="0" lang="ja-JP" altLang="en-US" sz="1200" b="1">
                <a:solidFill>
                  <a:srgbClr val="000000"/>
                </a:solidFill>
              </a:rPr>
              <a:t>歳以上の割合</a:t>
            </a:r>
          </a:p>
        </p:txBody>
      </p:sp>
      <p:sp>
        <p:nvSpPr>
          <p:cNvPr id="29713" name="AutoShape 17"/>
          <p:cNvSpPr>
            <a:spLocks noChangeArrowheads="1"/>
          </p:cNvSpPr>
          <p:nvPr/>
        </p:nvSpPr>
        <p:spPr bwMode="auto">
          <a:xfrm>
            <a:off x="250825" y="5084763"/>
            <a:ext cx="2233613" cy="323850"/>
          </a:xfrm>
          <a:prstGeom prst="wedgeRoundRectCallout">
            <a:avLst>
              <a:gd name="adj1" fmla="val -25833"/>
              <a:gd name="adj2" fmla="val -193630"/>
              <a:gd name="adj3" fmla="val 16667"/>
            </a:avLst>
          </a:prstGeom>
          <a:solidFill>
            <a:srgbClr val="808080"/>
          </a:solidFill>
          <a:ln w="9525" algn="ctr">
            <a:noFill/>
            <a:miter lim="800000"/>
            <a:headEnd/>
            <a:tailEnd/>
          </a:ln>
          <a:effectLst/>
        </p:spPr>
        <p:txBody>
          <a:bodyPr anchor="ctr"/>
          <a:lstStyle/>
          <a:p>
            <a:pPr algn="ctr">
              <a:defRPr/>
            </a:pPr>
            <a:r>
              <a:rPr kumimoji="0" lang="ja-JP" altLang="en-US" b="1">
                <a:solidFill>
                  <a:srgbClr val="FFFFFF"/>
                </a:solidFill>
                <a:effectLst>
                  <a:outerShdw blurRad="38100" dist="38100" dir="2700000" algn="tl">
                    <a:srgbClr val="000000"/>
                  </a:outerShdw>
                </a:effectLst>
                <a:ea typeface="ＭＳ Ｐゴシック" pitchFamily="-106" charset="-128"/>
              </a:rPr>
              <a:t>道路整備の進展</a:t>
            </a:r>
          </a:p>
        </p:txBody>
      </p:sp>
      <p:sp>
        <p:nvSpPr>
          <p:cNvPr id="99346" name="Text Box 18"/>
          <p:cNvSpPr txBox="1">
            <a:spLocks noChangeArrowheads="1"/>
          </p:cNvSpPr>
          <p:nvPr/>
        </p:nvSpPr>
        <p:spPr bwMode="auto">
          <a:xfrm>
            <a:off x="179388" y="2133600"/>
            <a:ext cx="2684462"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インフラ・道路</a:t>
            </a:r>
          </a:p>
        </p:txBody>
      </p:sp>
      <p:sp>
        <p:nvSpPr>
          <p:cNvPr id="99347" name="Text Box 19"/>
          <p:cNvSpPr txBox="1">
            <a:spLocks noChangeArrowheads="1"/>
          </p:cNvSpPr>
          <p:nvPr/>
        </p:nvSpPr>
        <p:spPr bwMode="auto">
          <a:xfrm>
            <a:off x="7235825" y="2133600"/>
            <a:ext cx="898525"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車両</a:t>
            </a:r>
          </a:p>
        </p:txBody>
      </p:sp>
      <p:sp>
        <p:nvSpPr>
          <p:cNvPr id="99348" name="Rectangle 20"/>
          <p:cNvSpPr>
            <a:spLocks noChangeArrowheads="1"/>
          </p:cNvSpPr>
          <p:nvPr/>
        </p:nvSpPr>
        <p:spPr bwMode="auto">
          <a:xfrm>
            <a:off x="468313" y="5589588"/>
            <a:ext cx="1150937" cy="358775"/>
          </a:xfrm>
          <a:prstGeom prst="rect">
            <a:avLst/>
          </a:prstGeom>
          <a:solidFill>
            <a:schemeClr val="tx1"/>
          </a:solidFill>
          <a:ln w="2857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99349" name="Text Box 21"/>
          <p:cNvSpPr txBox="1">
            <a:spLocks noChangeArrowheads="1"/>
          </p:cNvSpPr>
          <p:nvPr/>
        </p:nvSpPr>
        <p:spPr bwMode="auto">
          <a:xfrm>
            <a:off x="3635375" y="2133600"/>
            <a:ext cx="1970088"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通信・放送</a:t>
            </a:r>
          </a:p>
        </p:txBody>
      </p:sp>
      <p:sp>
        <p:nvSpPr>
          <p:cNvPr id="29718" name="Text Box 22"/>
          <p:cNvSpPr txBox="1">
            <a:spLocks noChangeArrowheads="1"/>
          </p:cNvSpPr>
          <p:nvPr/>
        </p:nvSpPr>
        <p:spPr bwMode="auto">
          <a:xfrm>
            <a:off x="442913" y="5589588"/>
            <a:ext cx="1681162" cy="369887"/>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1800" b="1" smtClean="0">
                <a:solidFill>
                  <a:srgbClr val="FFFFFF"/>
                </a:solidFill>
                <a:effectLst>
                  <a:outerShdw blurRad="38100" dist="38100" dir="2700000" algn="tl">
                    <a:srgbClr val="C0C0C0"/>
                  </a:outerShdw>
                </a:effectLst>
              </a:rPr>
              <a:t>1960</a:t>
            </a:r>
            <a:r>
              <a:rPr kumimoji="0" lang="ja-JP" altLang="en-US" sz="1800" b="1" smtClean="0">
                <a:solidFill>
                  <a:srgbClr val="FFFFFF"/>
                </a:solidFill>
                <a:effectLst>
                  <a:outerShdw blurRad="38100" dist="38100" dir="2700000" algn="tl">
                    <a:srgbClr val="C0C0C0"/>
                  </a:outerShdw>
                </a:effectLst>
              </a:rPr>
              <a:t>年</a:t>
            </a:r>
          </a:p>
        </p:txBody>
      </p:sp>
      <p:pic>
        <p:nvPicPr>
          <p:cNvPr id="99351" name="Picture 23"/>
          <p:cNvPicPr>
            <a:picLocks noChangeAspect="1" noChangeArrowheads="1"/>
          </p:cNvPicPr>
          <p:nvPr/>
        </p:nvPicPr>
        <p:blipFill>
          <a:blip r:embed="rId4" cstate="print"/>
          <a:srcRect b="7091"/>
          <a:stretch>
            <a:fillRect/>
          </a:stretch>
        </p:blipFill>
        <p:spPr bwMode="auto">
          <a:xfrm>
            <a:off x="3138488" y="2708275"/>
            <a:ext cx="2728912" cy="2225675"/>
          </a:xfrm>
          <a:prstGeom prst="rect">
            <a:avLst/>
          </a:prstGeom>
          <a:noFill/>
          <a:ln w="6350">
            <a:solidFill>
              <a:schemeClr val="tx1"/>
            </a:solidFill>
            <a:miter lim="800000"/>
            <a:headEnd/>
            <a:tailEnd/>
          </a:ln>
        </p:spPr>
      </p:pic>
      <p:sp>
        <p:nvSpPr>
          <p:cNvPr id="29720" name="AutoShape 24"/>
          <p:cNvSpPr>
            <a:spLocks noChangeArrowheads="1"/>
          </p:cNvSpPr>
          <p:nvPr/>
        </p:nvSpPr>
        <p:spPr bwMode="auto">
          <a:xfrm>
            <a:off x="2987675" y="5065713"/>
            <a:ext cx="3097213" cy="360362"/>
          </a:xfrm>
          <a:prstGeom prst="wedgeRoundRectCallout">
            <a:avLst>
              <a:gd name="adj1" fmla="val -13866"/>
              <a:gd name="adj2" fmla="val -243394"/>
              <a:gd name="adj3" fmla="val 16667"/>
            </a:avLst>
          </a:prstGeom>
          <a:solidFill>
            <a:srgbClr val="FF0066"/>
          </a:solidFill>
          <a:ln w="9525" algn="ctr">
            <a:noFill/>
            <a:miter lim="800000"/>
            <a:headEnd/>
            <a:tailEnd/>
          </a:ln>
          <a:effectLst/>
        </p:spPr>
        <p:txBody>
          <a:bodyPr anchor="ctr"/>
          <a:lstStyle/>
          <a:p>
            <a:pPr>
              <a:defRPr/>
            </a:pPr>
            <a:r>
              <a:rPr kumimoji="0" lang="ja-JP" altLang="en-US" b="1">
                <a:solidFill>
                  <a:srgbClr val="FFFFFF"/>
                </a:solidFill>
                <a:latin typeface="Calibri" pitchFamily="-106" charset="0"/>
                <a:ea typeface="ＭＳ ゴシック" pitchFamily="-106" charset="-128"/>
              </a:rPr>
              <a:t>カラーテレビ本放送開始</a:t>
            </a:r>
            <a:endParaRPr kumimoji="0" lang="ja-JP" altLang="en-US" b="1">
              <a:solidFill>
                <a:srgbClr val="FFFFFF"/>
              </a:solidFill>
              <a:effectLst>
                <a:outerShdw blurRad="38100" dist="38100" dir="2700000" algn="tl">
                  <a:srgbClr val="000000"/>
                </a:outerShdw>
              </a:effectLst>
              <a:ea typeface="ＭＳ Ｐゴシック" pitchFamily="-106" charset="-128"/>
            </a:endParaRPr>
          </a:p>
        </p:txBody>
      </p:sp>
      <p:sp>
        <p:nvSpPr>
          <p:cNvPr id="99353" name="Text Box 25"/>
          <p:cNvSpPr txBox="1">
            <a:spLocks noChangeArrowheads="1"/>
          </p:cNvSpPr>
          <p:nvPr/>
        </p:nvSpPr>
        <p:spPr bwMode="auto">
          <a:xfrm>
            <a:off x="1763713" y="5373688"/>
            <a:ext cx="1236662"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a:t>
            </a:r>
            <a:r>
              <a:rPr kumimoji="0" lang="en-US" altLang="ja-JP" sz="900">
                <a:solidFill>
                  <a:srgbClr val="000000"/>
                </a:solidFill>
                <a:latin typeface="ＭＳ Ｐゴシック" pitchFamily="50" charset="-128"/>
              </a:rPr>
              <a:t>:</a:t>
            </a:r>
            <a:r>
              <a:rPr kumimoji="0" lang="ja-JP" altLang="en-US" sz="900">
                <a:solidFill>
                  <a:srgbClr val="000000"/>
                </a:solidFill>
                <a:latin typeface="ＭＳ Ｐゴシック" pitchFamily="50" charset="-128"/>
              </a:rPr>
              <a:t>関東地方整備局</a:t>
            </a:r>
          </a:p>
        </p:txBody>
      </p:sp>
      <p:sp>
        <p:nvSpPr>
          <p:cNvPr id="99354" name="Text Box 26"/>
          <p:cNvSpPr txBox="1">
            <a:spLocks noChangeArrowheads="1"/>
          </p:cNvSpPr>
          <p:nvPr/>
        </p:nvSpPr>
        <p:spPr bwMode="auto">
          <a:xfrm>
            <a:off x="4514850" y="5383213"/>
            <a:ext cx="1579563"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a:t>
            </a:r>
            <a:r>
              <a:rPr kumimoji="0" lang="en-US" altLang="ja-JP" sz="900">
                <a:solidFill>
                  <a:srgbClr val="000000"/>
                </a:solidFill>
                <a:latin typeface="ＭＳ Ｐゴシック" pitchFamily="50" charset="-128"/>
              </a:rPr>
              <a:t>:</a:t>
            </a:r>
            <a:r>
              <a:rPr kumimoji="0" lang="ja-JP" altLang="en-US" sz="900">
                <a:solidFill>
                  <a:srgbClr val="000000"/>
                </a:solidFill>
                <a:latin typeface="ＭＳ Ｐゴシック" pitchFamily="50" charset="-128"/>
              </a:rPr>
              <a:t>松下電器産業株式会社</a:t>
            </a:r>
          </a:p>
        </p:txBody>
      </p:sp>
      <p:pic>
        <p:nvPicPr>
          <p:cNvPr id="99355" name="Picture 27"/>
          <p:cNvPicPr>
            <a:picLocks noChangeAspect="1" noChangeArrowheads="1"/>
          </p:cNvPicPr>
          <p:nvPr/>
        </p:nvPicPr>
        <p:blipFill>
          <a:blip r:embed="rId5" cstate="print"/>
          <a:srcRect/>
          <a:stretch>
            <a:fillRect/>
          </a:stretch>
        </p:blipFill>
        <p:spPr bwMode="auto">
          <a:xfrm>
            <a:off x="6121400" y="2698750"/>
            <a:ext cx="2987675" cy="2241550"/>
          </a:xfrm>
          <a:prstGeom prst="rect">
            <a:avLst/>
          </a:prstGeom>
          <a:noFill/>
          <a:ln w="28575">
            <a:noFill/>
            <a:miter lim="800000"/>
            <a:headEnd/>
            <a:tailEnd/>
          </a:ln>
        </p:spPr>
      </p:pic>
      <p:sp>
        <p:nvSpPr>
          <p:cNvPr id="99356" name="AutoShape 28"/>
          <p:cNvSpPr>
            <a:spLocks noChangeArrowheads="1"/>
          </p:cNvSpPr>
          <p:nvPr/>
        </p:nvSpPr>
        <p:spPr bwMode="auto">
          <a:xfrm>
            <a:off x="6351588" y="5014913"/>
            <a:ext cx="2684462" cy="646112"/>
          </a:xfrm>
          <a:prstGeom prst="wedgeRoundRectCallout">
            <a:avLst>
              <a:gd name="adj1" fmla="val 18361"/>
              <a:gd name="adj2" fmla="val -123463"/>
              <a:gd name="adj3" fmla="val 16667"/>
            </a:avLst>
          </a:prstGeom>
          <a:solidFill>
            <a:srgbClr val="0000FF"/>
          </a:solidFill>
          <a:ln w="9525">
            <a:solidFill>
              <a:schemeClr val="bg1"/>
            </a:solidFill>
            <a:miter lim="800000"/>
            <a:headEnd/>
            <a:tailEnd/>
          </a:ln>
        </p:spPr>
        <p:txBody>
          <a:bodyPr anchor="ctr"/>
          <a:lstStyle/>
          <a:p>
            <a:r>
              <a:rPr kumimoji="0" lang="ja-JP" altLang="en-US" b="1">
                <a:solidFill>
                  <a:srgbClr val="FFFFFF"/>
                </a:solidFill>
                <a:latin typeface="Calibri" pitchFamily="34" charset="0"/>
                <a:ea typeface="ＭＳ ゴシック" pitchFamily="49" charset="-128"/>
              </a:rPr>
              <a:t>カーラジオの　　　　　オプション販売</a:t>
            </a:r>
          </a:p>
        </p:txBody>
      </p:sp>
      <p:sp>
        <p:nvSpPr>
          <p:cNvPr id="99357" name="Rectangle 29"/>
          <p:cNvSpPr>
            <a:spLocks noChangeArrowheads="1"/>
          </p:cNvSpPr>
          <p:nvPr/>
        </p:nvSpPr>
        <p:spPr bwMode="auto">
          <a:xfrm>
            <a:off x="228600" y="0"/>
            <a:ext cx="8077200" cy="549275"/>
          </a:xfrm>
          <a:prstGeom prst="rect">
            <a:avLst/>
          </a:prstGeom>
          <a:noFill/>
          <a:ln w="9525">
            <a:noFill/>
            <a:miter lim="800000"/>
            <a:headEnd/>
            <a:tailEnd/>
          </a:ln>
        </p:spPr>
        <p:txBody>
          <a:bodyPr anchor="ctr"/>
          <a:lstStyle/>
          <a:p>
            <a:r>
              <a:rPr kumimoji="0" lang="ja-JP" altLang="en-US" sz="2800" b="1">
                <a:solidFill>
                  <a:srgbClr val="000000"/>
                </a:solidFill>
                <a:latin typeface="Calibri" pitchFamily="34" charset="0"/>
              </a:rPr>
              <a:t>道路・通信・車のあゆみ</a:t>
            </a:r>
            <a:r>
              <a:rPr kumimoji="0" lang="en-US" altLang="ja-JP" sz="2800" b="1">
                <a:solidFill>
                  <a:srgbClr val="000000"/>
                </a:solidFill>
                <a:latin typeface="Calibri" pitchFamily="34" charset="0"/>
              </a:rPr>
              <a:t>(1)</a:t>
            </a:r>
            <a:endParaRPr kumimoji="0" lang="ja-JP" altLang="en-US" sz="2800" b="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タイトル 1"/>
          <p:cNvSpPr>
            <a:spLocks noGrp="1"/>
          </p:cNvSpPr>
          <p:nvPr>
            <p:ph type="title"/>
          </p:nvPr>
        </p:nvSpPr>
        <p:spPr>
          <a:xfrm>
            <a:off x="0" y="0"/>
            <a:ext cx="9144000" cy="692150"/>
          </a:xfrm>
          <a:solidFill>
            <a:srgbClr val="002060"/>
          </a:solidFill>
        </p:spPr>
        <p:txBody>
          <a:bodyPr/>
          <a:lstStyle/>
          <a:p>
            <a:pPr eaLnBrk="1" hangingPunct="1"/>
            <a:r>
              <a:rPr lang="ja-JP" altLang="en-US" dirty="0" smtClean="0">
                <a:solidFill>
                  <a:schemeClr val="bg1"/>
                </a:solidFill>
              </a:rPr>
              <a:t>サグ部における車線誘導</a:t>
            </a:r>
          </a:p>
        </p:txBody>
      </p:sp>
      <p:sp>
        <p:nvSpPr>
          <p:cNvPr id="212995" name="スライド番号プレースホルダー 3"/>
          <p:cNvSpPr>
            <a:spLocks noGrp="1"/>
          </p:cNvSpPr>
          <p:nvPr>
            <p:ph type="sldNum" sz="quarter" idx="12"/>
          </p:nvPr>
        </p:nvSpPr>
        <p:spPr>
          <a:noFill/>
          <a:ln>
            <a:miter lim="800000"/>
            <a:headEnd/>
            <a:tailEnd/>
          </a:ln>
        </p:spPr>
        <p:txBody>
          <a:bodyPr/>
          <a:lstStyle/>
          <a:p>
            <a:fld id="{346025AA-5923-4082-927B-9121FB2C62C5}" type="slidenum">
              <a:rPr lang="en-US" altLang="ja-JP" smtClean="0"/>
              <a:pPr/>
              <a:t>50</a:t>
            </a:fld>
            <a:endParaRPr lang="en-US" altLang="ja-JP" smtClean="0"/>
          </a:p>
        </p:txBody>
      </p:sp>
      <p:pic>
        <p:nvPicPr>
          <p:cNvPr id="212996" name="Picture 2"/>
          <p:cNvPicPr>
            <a:picLocks noGrp="1" noChangeAspect="1" noChangeArrowheads="1"/>
          </p:cNvPicPr>
          <p:nvPr>
            <p:ph idx="1"/>
          </p:nvPr>
        </p:nvPicPr>
        <p:blipFill>
          <a:blip r:embed="rId2" cstate="print"/>
          <a:srcRect/>
          <a:stretch>
            <a:fillRect/>
          </a:stretch>
        </p:blipFill>
        <p:spPr>
          <a:xfrm>
            <a:off x="179388" y="1700213"/>
            <a:ext cx="8626475" cy="4824412"/>
          </a:xfrm>
          <a:noFill/>
        </p:spPr>
      </p:pic>
      <p:sp>
        <p:nvSpPr>
          <p:cNvPr id="5" name="正方形/長方形 4"/>
          <p:cNvSpPr/>
          <p:nvPr/>
        </p:nvSpPr>
        <p:spPr>
          <a:xfrm>
            <a:off x="2195513" y="6165850"/>
            <a:ext cx="504825"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角丸四角形 5"/>
          <p:cNvSpPr/>
          <p:nvPr/>
        </p:nvSpPr>
        <p:spPr>
          <a:xfrm>
            <a:off x="0" y="765175"/>
            <a:ext cx="9144000"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800" dirty="0">
                <a:solidFill>
                  <a:srgbClr val="000000"/>
                </a:solidFill>
              </a:rPr>
              <a:t>混雑発生直前の交通流率の低減を最小にするために、</a:t>
            </a:r>
            <a:endParaRPr lang="en-US" altLang="ja-JP" sz="1800" dirty="0">
              <a:solidFill>
                <a:srgbClr val="000000"/>
              </a:solidFill>
            </a:endParaRPr>
          </a:p>
          <a:p>
            <a:pPr algn="ctr">
              <a:defRPr/>
            </a:pPr>
            <a:r>
              <a:rPr lang="ja-JP" altLang="en-US" sz="1800" dirty="0">
                <a:solidFill>
                  <a:srgbClr val="000000"/>
                </a:solidFill>
              </a:rPr>
              <a:t>電光表示板、</a:t>
            </a:r>
            <a:r>
              <a:rPr lang="en-US" altLang="ja-JP" sz="1800" dirty="0">
                <a:solidFill>
                  <a:srgbClr val="000000"/>
                </a:solidFill>
              </a:rPr>
              <a:t>ITS</a:t>
            </a:r>
            <a:r>
              <a:rPr lang="ja-JP" altLang="en-US" sz="1800" dirty="0">
                <a:solidFill>
                  <a:srgbClr val="000000"/>
                </a:solidFill>
              </a:rPr>
              <a:t>スポット（車載ナビ）により車線誘導を試行中。</a:t>
            </a:r>
            <a:endParaRPr lang="en-US" altLang="ja-JP" sz="1800" dirty="0">
              <a:solidFill>
                <a:srgbClr val="000000"/>
              </a:solidFill>
            </a:endParaRPr>
          </a:p>
          <a:p>
            <a:pPr algn="ctr">
              <a:defRPr/>
            </a:pPr>
            <a:r>
              <a:rPr lang="ja-JP" altLang="en-US" sz="1800" dirty="0">
                <a:solidFill>
                  <a:srgbClr val="000000"/>
                </a:solidFill>
              </a:rPr>
              <a:t>ドライバーに認識度、渋滞緩和効果について検証中。</a:t>
            </a:r>
          </a:p>
        </p:txBody>
      </p:sp>
    </p:spTree>
    <p:extLst>
      <p:ext uri="{BB962C8B-B14F-4D97-AF65-F5344CB8AC3E}">
        <p14:creationId xmlns:p14="http://schemas.microsoft.com/office/powerpoint/2010/main" val="9078884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番号プレースホルダ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fld id="{103EDC34-6F37-4AE1-8C71-A2A4253C3535}" type="slidenum">
              <a:rPr kumimoji="0" lang="en-US" altLang="ja-JP" smtClean="0">
                <a:solidFill>
                  <a:prstClr val="black"/>
                </a:solidFill>
              </a:rPr>
              <a:pPr eaLnBrk="1" fontAlgn="base" hangingPunct="1">
                <a:spcBef>
                  <a:spcPct val="0"/>
                </a:spcBef>
                <a:spcAft>
                  <a:spcPct val="0"/>
                </a:spcAft>
              </a:pPr>
              <a:t>51</a:t>
            </a:fld>
            <a:endParaRPr kumimoji="0" lang="en-US" altLang="ja-JP" smtClean="0">
              <a:solidFill>
                <a:prstClr val="black"/>
              </a:solidFill>
            </a:endParaRPr>
          </a:p>
        </p:txBody>
      </p:sp>
      <p:sp>
        <p:nvSpPr>
          <p:cNvPr id="155651" name="Rectangle 2"/>
          <p:cNvSpPr>
            <a:spLocks noGrp="1" noChangeArrowheads="1"/>
          </p:cNvSpPr>
          <p:nvPr>
            <p:ph type="title"/>
          </p:nvPr>
        </p:nvSpPr>
        <p:spPr>
          <a:xfrm>
            <a:off x="0" y="0"/>
            <a:ext cx="9144000" cy="738188"/>
          </a:xfrm>
          <a:solidFill>
            <a:srgbClr val="002060"/>
          </a:solidFill>
        </p:spPr>
        <p:txBody>
          <a:bodyPr/>
          <a:lstStyle/>
          <a:p>
            <a:pPr algn="l" eaLnBrk="1" hangingPunct="1"/>
            <a:r>
              <a:rPr lang="ja-JP" altLang="en-US" sz="2400" dirty="0" smtClean="0">
                <a:solidFill>
                  <a:schemeClr val="bg1"/>
                </a:solidFill>
              </a:rPr>
              <a:t>レーンコントロール（路肩走行）、非常時のマネジメント（</a:t>
            </a:r>
            <a:r>
              <a:rPr lang="en-US" altLang="ja-JP" sz="2400" dirty="0" smtClean="0">
                <a:solidFill>
                  <a:schemeClr val="bg1"/>
                </a:solidFill>
              </a:rPr>
              <a:t>UK)</a:t>
            </a:r>
            <a:endParaRPr lang="ja-JP" altLang="en-US" sz="2400" dirty="0" smtClean="0">
              <a:solidFill>
                <a:schemeClr val="bg1"/>
              </a:solidFill>
            </a:endParaRPr>
          </a:p>
        </p:txBody>
      </p:sp>
      <p:pic>
        <p:nvPicPr>
          <p:cNvPr id="155652"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8313" y="3933825"/>
            <a:ext cx="3671887" cy="2740025"/>
          </a:xfrm>
          <a:noFill/>
        </p:spPr>
      </p:pic>
      <p:pic>
        <p:nvPicPr>
          <p:cNvPr id="155653"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003800" y="4221163"/>
            <a:ext cx="3744913" cy="2449512"/>
          </a:xfrm>
          <a:noFill/>
        </p:spPr>
      </p:pic>
      <p:sp>
        <p:nvSpPr>
          <p:cNvPr id="155654" name="Text Box 5"/>
          <p:cNvSpPr txBox="1">
            <a:spLocks noChangeArrowheads="1"/>
          </p:cNvSpPr>
          <p:nvPr/>
        </p:nvSpPr>
        <p:spPr bwMode="auto">
          <a:xfrm>
            <a:off x="179388" y="692150"/>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mtClean="0">
                <a:solidFill>
                  <a:prstClr val="black"/>
                </a:solidFill>
              </a:rPr>
              <a:t>■</a:t>
            </a:r>
            <a:r>
              <a:rPr lang="ja-JP" altLang="en-US" smtClean="0">
                <a:solidFill>
                  <a:prstClr val="black"/>
                </a:solidFill>
              </a:rPr>
              <a:t>通常の状態</a:t>
            </a:r>
          </a:p>
        </p:txBody>
      </p:sp>
      <p:sp>
        <p:nvSpPr>
          <p:cNvPr id="155655" name="Text Box 6"/>
          <p:cNvSpPr txBox="1">
            <a:spLocks noChangeArrowheads="1"/>
          </p:cNvSpPr>
          <p:nvPr/>
        </p:nvSpPr>
        <p:spPr bwMode="auto">
          <a:xfrm>
            <a:off x="250825" y="3500438"/>
            <a:ext cx="281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mtClean="0">
                <a:solidFill>
                  <a:prstClr val="black"/>
                </a:solidFill>
              </a:rPr>
              <a:t>■</a:t>
            </a:r>
            <a:r>
              <a:rPr lang="ja-JP" altLang="en-US" smtClean="0">
                <a:solidFill>
                  <a:prstClr val="black"/>
                </a:solidFill>
              </a:rPr>
              <a:t>混雑時：車線別速度規制</a:t>
            </a:r>
          </a:p>
        </p:txBody>
      </p:sp>
      <p:sp>
        <p:nvSpPr>
          <p:cNvPr id="155656" name="Text Box 7"/>
          <p:cNvSpPr txBox="1">
            <a:spLocks noChangeArrowheads="1"/>
          </p:cNvSpPr>
          <p:nvPr/>
        </p:nvSpPr>
        <p:spPr bwMode="auto">
          <a:xfrm>
            <a:off x="4643438" y="3789363"/>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mtClean="0">
                <a:solidFill>
                  <a:prstClr val="black"/>
                </a:solidFill>
              </a:rPr>
              <a:t>■</a:t>
            </a:r>
            <a:r>
              <a:rPr lang="ja-JP" altLang="en-US" smtClean="0">
                <a:solidFill>
                  <a:prstClr val="black"/>
                </a:solidFill>
              </a:rPr>
              <a:t>事故発生時：路肩の活用、車線規制</a:t>
            </a:r>
          </a:p>
        </p:txBody>
      </p:sp>
      <p:sp>
        <p:nvSpPr>
          <p:cNvPr id="155657" name="AutoShape 8"/>
          <p:cNvSpPr>
            <a:spLocks noChangeArrowheads="1"/>
          </p:cNvSpPr>
          <p:nvPr/>
        </p:nvSpPr>
        <p:spPr bwMode="auto">
          <a:xfrm>
            <a:off x="1403350" y="3068638"/>
            <a:ext cx="863600" cy="433387"/>
          </a:xfrm>
          <a:prstGeom prst="downArrow">
            <a:avLst>
              <a:gd name="adj1" fmla="val 50000"/>
              <a:gd name="adj2" fmla="val 31134"/>
            </a:avLst>
          </a:prstGeom>
          <a:solidFill>
            <a:schemeClr val="accent1"/>
          </a:solidFill>
          <a:ln w="9525">
            <a:solidFill>
              <a:schemeClr val="accent2"/>
            </a:solidFill>
            <a:miter lim="800000"/>
            <a:headEnd/>
            <a:tailEnd/>
          </a:ln>
        </p:spPr>
        <p:txBody>
          <a:bodyPr vert="eaVert"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mtClean="0">
              <a:solidFill>
                <a:prstClr val="black"/>
              </a:solidFill>
            </a:endParaRPr>
          </a:p>
        </p:txBody>
      </p:sp>
      <p:sp>
        <p:nvSpPr>
          <p:cNvPr id="155658" name="Text Box 9"/>
          <p:cNvSpPr txBox="1">
            <a:spLocks noChangeArrowheads="1"/>
          </p:cNvSpPr>
          <p:nvPr/>
        </p:nvSpPr>
        <p:spPr bwMode="auto">
          <a:xfrm>
            <a:off x="4656138" y="738188"/>
            <a:ext cx="304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mtClean="0">
                <a:solidFill>
                  <a:prstClr val="black"/>
                </a:solidFill>
              </a:rPr>
              <a:t>■</a:t>
            </a:r>
            <a:r>
              <a:rPr lang="ja-JP" altLang="en-US" smtClean="0">
                <a:solidFill>
                  <a:prstClr val="black"/>
                </a:solidFill>
              </a:rPr>
              <a:t>渋滞時：路肩部分の走行可</a:t>
            </a:r>
          </a:p>
        </p:txBody>
      </p:sp>
      <p:graphicFrame>
        <p:nvGraphicFramePr>
          <p:cNvPr id="155659" name="Object 2"/>
          <p:cNvGraphicFramePr>
            <a:graphicFrameLocks noChangeAspect="1"/>
          </p:cNvGraphicFramePr>
          <p:nvPr/>
        </p:nvGraphicFramePr>
        <p:xfrm>
          <a:off x="4319588" y="1063625"/>
          <a:ext cx="3900487" cy="2713038"/>
        </p:xfrm>
        <a:graphic>
          <a:graphicData uri="http://schemas.openxmlformats.org/presentationml/2006/ole">
            <mc:AlternateContent xmlns:mc="http://schemas.openxmlformats.org/markup-compatibility/2006">
              <mc:Choice xmlns:v="urn:schemas-microsoft-com:vml" Requires="v">
                <p:oleObj spid="_x0000_s6170" name="ビットマップ イメージ" r:id="rId5" imgW="4038095" imgH="2809524" progId="Paint.Picture">
                  <p:embed/>
                </p:oleObj>
              </mc:Choice>
              <mc:Fallback>
                <p:oleObj name="ビットマップ イメージ" r:id="rId5" imgW="4038095" imgH="280952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588" y="1063625"/>
                        <a:ext cx="3900487"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60" name="AutoShape 11"/>
          <p:cNvSpPr>
            <a:spLocks noChangeArrowheads="1"/>
          </p:cNvSpPr>
          <p:nvPr/>
        </p:nvSpPr>
        <p:spPr bwMode="auto">
          <a:xfrm rot="-7568469">
            <a:off x="3679031" y="3191669"/>
            <a:ext cx="777875" cy="814388"/>
          </a:xfrm>
          <a:prstGeom prst="downArrow">
            <a:avLst>
              <a:gd name="adj1" fmla="val 36380"/>
              <a:gd name="adj2" fmla="val 46923"/>
            </a:avLst>
          </a:prstGeom>
          <a:solidFill>
            <a:schemeClr val="accent1"/>
          </a:solidFill>
          <a:ln w="9525">
            <a:solidFill>
              <a:schemeClr val="accent2"/>
            </a:solidFill>
            <a:miter lim="800000"/>
            <a:headEnd/>
            <a:tailEnd/>
          </a:ln>
        </p:spPr>
        <p:txBody>
          <a:bodyPr vert="eaVert"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mtClean="0">
              <a:solidFill>
                <a:prstClr val="black"/>
              </a:solidFill>
            </a:endParaRPr>
          </a:p>
        </p:txBody>
      </p:sp>
      <p:pic>
        <p:nvPicPr>
          <p:cNvPr id="155661" name="Picture 12"/>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539750" y="1125538"/>
            <a:ext cx="2447925" cy="1809750"/>
          </a:xfrm>
          <a:noFill/>
        </p:spPr>
      </p:pic>
    </p:spTree>
    <p:extLst>
      <p:ext uri="{BB962C8B-B14F-4D97-AF65-F5344CB8AC3E}">
        <p14:creationId xmlns:p14="http://schemas.microsoft.com/office/powerpoint/2010/main" val="3959483392"/>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2484438" y="5084763"/>
            <a:ext cx="1198562" cy="1552575"/>
          </a:xfrm>
          <a:prstGeom prst="rect">
            <a:avLst/>
          </a:prstGeom>
          <a:noFill/>
          <a:ln w="9525">
            <a:noFill/>
            <a:miter lim="800000"/>
            <a:headEnd/>
            <a:tailEnd/>
          </a:ln>
        </p:spPr>
      </p:pic>
      <p:sp>
        <p:nvSpPr>
          <p:cNvPr id="161795" name="Rectangle 3"/>
          <p:cNvSpPr>
            <a:spLocks noGrp="1" noChangeArrowheads="1"/>
          </p:cNvSpPr>
          <p:nvPr>
            <p:ph type="title" idx="4294967295"/>
          </p:nvPr>
        </p:nvSpPr>
        <p:spPr>
          <a:xfrm>
            <a:off x="0" y="0"/>
            <a:ext cx="9144000" cy="548680"/>
          </a:xfrm>
          <a:solidFill>
            <a:srgbClr val="002060"/>
          </a:solidFill>
        </p:spPr>
        <p:txBody>
          <a:bodyPr/>
          <a:lstStyle/>
          <a:p>
            <a:pPr eaLnBrk="1" hangingPunct="1"/>
            <a:r>
              <a:rPr lang="ja-JP" altLang="en-US" sz="3800" dirty="0" smtClean="0">
                <a:solidFill>
                  <a:schemeClr val="bg1"/>
                </a:solidFill>
              </a:rPr>
              <a:t>ベルリン都市圏のマルチモーダル情報</a:t>
            </a:r>
          </a:p>
        </p:txBody>
      </p:sp>
      <p:sp>
        <p:nvSpPr>
          <p:cNvPr id="178180" name="Rectangle 4"/>
          <p:cNvSpPr>
            <a:spLocks noGrp="1" noChangeArrowheads="1"/>
          </p:cNvSpPr>
          <p:nvPr>
            <p:ph type="body" sz="half" idx="4294967295"/>
          </p:nvPr>
        </p:nvSpPr>
        <p:spPr>
          <a:xfrm>
            <a:off x="0" y="749300"/>
            <a:ext cx="8655050" cy="971550"/>
          </a:xfrm>
          <a:solidFill>
            <a:srgbClr val="FFFF99"/>
          </a:solidFill>
          <a:ln>
            <a:solidFill>
              <a:schemeClr val="tx1"/>
            </a:solidFill>
          </a:ln>
          <a:effectLst>
            <a:outerShdw dist="107763" dir="2700000" algn="ctr" rotWithShape="0">
              <a:srgbClr val="808080">
                <a:alpha val="50000"/>
              </a:srgbClr>
            </a:outerShdw>
          </a:effectLst>
        </p:spPr>
        <p:txBody>
          <a:bodyPr/>
          <a:lstStyle/>
          <a:p>
            <a:pPr marL="152400" indent="-152400" eaLnBrk="1" hangingPunct="1">
              <a:lnSpc>
                <a:spcPct val="80000"/>
              </a:lnSpc>
              <a:defRPr/>
            </a:pPr>
            <a:r>
              <a:rPr lang="ja-JP" altLang="en-US" sz="2000" smtClean="0"/>
              <a:t>プローブデータやトラカンデータを用いて、マルチモーダル情報提供、企業の運行管理情報提供として活用</a:t>
            </a:r>
          </a:p>
          <a:p>
            <a:pPr marL="152400" indent="-152400" eaLnBrk="1" hangingPunct="1">
              <a:lnSpc>
                <a:spcPct val="80000"/>
              </a:lnSpc>
              <a:defRPr/>
            </a:pPr>
            <a:r>
              <a:rPr lang="ja-JP" altLang="en-US" sz="2000" smtClean="0"/>
              <a:t>収集された情報は、道路交通情報板、ウェブ、ラジオなどで提供されている</a:t>
            </a:r>
          </a:p>
        </p:txBody>
      </p:sp>
      <p:pic>
        <p:nvPicPr>
          <p:cNvPr id="161797" name="Picture 5" descr="DSCF0123"/>
          <p:cNvPicPr>
            <a:picLocks noGrp="1" noChangeAspect="1" noChangeArrowheads="1"/>
          </p:cNvPicPr>
          <p:nvPr>
            <p:ph sz="quarter" idx="4294967295"/>
          </p:nvPr>
        </p:nvPicPr>
        <p:blipFill>
          <a:blip r:embed="rId3" cstate="print"/>
          <a:srcRect/>
          <a:stretch>
            <a:fillRect/>
          </a:stretch>
        </p:blipFill>
        <p:spPr>
          <a:xfrm>
            <a:off x="0" y="1773238"/>
            <a:ext cx="2411413" cy="1808162"/>
          </a:xfrm>
        </p:spPr>
      </p:pic>
      <p:pic>
        <p:nvPicPr>
          <p:cNvPr id="161798" name="Picture 36"/>
          <p:cNvPicPr>
            <a:picLocks noGrp="1" noChangeAspect="1" noChangeArrowheads="1"/>
          </p:cNvPicPr>
          <p:nvPr>
            <p:ph sz="quarter" idx="4294967295"/>
          </p:nvPr>
        </p:nvPicPr>
        <p:blipFill>
          <a:blip r:embed="rId4" cstate="print"/>
          <a:srcRect/>
          <a:stretch>
            <a:fillRect/>
          </a:stretch>
        </p:blipFill>
        <p:spPr>
          <a:xfrm>
            <a:off x="0" y="5445125"/>
            <a:ext cx="1944688" cy="1220788"/>
          </a:xfrm>
          <a:noFill/>
        </p:spPr>
      </p:pic>
      <p:sp>
        <p:nvSpPr>
          <p:cNvPr id="161799" name="AutoShape 6"/>
          <p:cNvSpPr>
            <a:spLocks noChangeArrowheads="1"/>
          </p:cNvSpPr>
          <p:nvPr/>
        </p:nvSpPr>
        <p:spPr bwMode="auto">
          <a:xfrm>
            <a:off x="1436688" y="2779713"/>
            <a:ext cx="1295400" cy="863600"/>
          </a:xfrm>
          <a:prstGeom prst="can">
            <a:avLst>
              <a:gd name="adj" fmla="val 25000"/>
            </a:avLst>
          </a:prstGeom>
          <a:solidFill>
            <a:srgbClr val="99CCFF"/>
          </a:solidFill>
          <a:ln w="9525">
            <a:noFill/>
            <a:round/>
            <a:headEnd/>
            <a:tailEnd/>
          </a:ln>
        </p:spPr>
        <p:txBody>
          <a:bodyPr wrap="none" anchor="ctr"/>
          <a:lstStyle/>
          <a:p>
            <a:pPr algn="ctr"/>
            <a:r>
              <a:rPr lang="ja-JP" altLang="en-US">
                <a:solidFill>
                  <a:srgbClr val="000000"/>
                </a:solidFill>
              </a:rPr>
              <a:t>タクシー</a:t>
            </a:r>
          </a:p>
          <a:p>
            <a:pPr algn="ctr"/>
            <a:r>
              <a:rPr lang="ja-JP" altLang="en-US">
                <a:solidFill>
                  <a:srgbClr val="000000"/>
                </a:solidFill>
              </a:rPr>
              <a:t>３００台</a:t>
            </a:r>
          </a:p>
        </p:txBody>
      </p:sp>
      <p:sp>
        <p:nvSpPr>
          <p:cNvPr id="161800" name="AutoShape 7"/>
          <p:cNvSpPr>
            <a:spLocks noChangeArrowheads="1"/>
          </p:cNvSpPr>
          <p:nvPr/>
        </p:nvSpPr>
        <p:spPr bwMode="auto">
          <a:xfrm>
            <a:off x="3563938" y="2852738"/>
            <a:ext cx="2016125" cy="1584325"/>
          </a:xfrm>
          <a:prstGeom prst="cube">
            <a:avLst>
              <a:gd name="adj" fmla="val 25000"/>
            </a:avLst>
          </a:prstGeom>
          <a:solidFill>
            <a:srgbClr val="00CC00"/>
          </a:solidFill>
          <a:ln w="9525">
            <a:noFill/>
            <a:miter lim="800000"/>
            <a:headEnd/>
            <a:tailEnd/>
          </a:ln>
        </p:spPr>
        <p:txBody>
          <a:bodyPr wrap="none" anchor="ctr"/>
          <a:lstStyle/>
          <a:p>
            <a:pPr algn="ctr"/>
            <a:r>
              <a:rPr lang="ja-JP" altLang="en-US">
                <a:solidFill>
                  <a:srgbClr val="000000"/>
                </a:solidFill>
              </a:rPr>
              <a:t>総合交通マネジメント</a:t>
            </a:r>
          </a:p>
          <a:p>
            <a:pPr algn="ctr"/>
            <a:r>
              <a:rPr lang="ja-JP" altLang="en-US">
                <a:solidFill>
                  <a:srgbClr val="000000"/>
                </a:solidFill>
              </a:rPr>
              <a:t>センター</a:t>
            </a:r>
            <a:r>
              <a:rPr lang="en-US" altLang="ja-JP">
                <a:solidFill>
                  <a:srgbClr val="000000"/>
                </a:solidFill>
              </a:rPr>
              <a:t>※</a:t>
            </a:r>
          </a:p>
        </p:txBody>
      </p:sp>
      <p:sp>
        <p:nvSpPr>
          <p:cNvPr id="161801" name="Line 8"/>
          <p:cNvSpPr>
            <a:spLocks noChangeShapeType="1"/>
          </p:cNvSpPr>
          <p:nvPr/>
        </p:nvSpPr>
        <p:spPr bwMode="auto">
          <a:xfrm>
            <a:off x="2879725" y="3355975"/>
            <a:ext cx="647700" cy="0"/>
          </a:xfrm>
          <a:prstGeom prst="line">
            <a:avLst/>
          </a:prstGeom>
          <a:noFill/>
          <a:ln w="28575">
            <a:solidFill>
              <a:srgbClr val="FF3300"/>
            </a:solidFill>
            <a:round/>
            <a:headEnd/>
            <a:tailEnd type="triangle" w="lg" len="lg"/>
          </a:ln>
        </p:spPr>
        <p:txBody>
          <a:bodyPr/>
          <a:lstStyle/>
          <a:p>
            <a:endParaRPr lang="ja-JP" altLang="en-US"/>
          </a:p>
        </p:txBody>
      </p:sp>
      <p:sp>
        <p:nvSpPr>
          <p:cNvPr id="161802" name="Text Box 9"/>
          <p:cNvSpPr txBox="1">
            <a:spLocks noChangeArrowheads="1"/>
          </p:cNvSpPr>
          <p:nvPr/>
        </p:nvSpPr>
        <p:spPr bwMode="auto">
          <a:xfrm>
            <a:off x="2662238" y="2995613"/>
            <a:ext cx="1019175" cy="304800"/>
          </a:xfrm>
          <a:prstGeom prst="rect">
            <a:avLst/>
          </a:prstGeom>
          <a:noFill/>
          <a:ln w="9525">
            <a:noFill/>
            <a:miter lim="800000"/>
            <a:headEnd/>
            <a:tailEnd/>
          </a:ln>
        </p:spPr>
        <p:txBody>
          <a:bodyPr wrap="none">
            <a:spAutoFit/>
          </a:bodyPr>
          <a:lstStyle/>
          <a:p>
            <a:r>
              <a:rPr lang="ja-JP" altLang="en-US" sz="1400">
                <a:solidFill>
                  <a:srgbClr val="FF3300"/>
                </a:solidFill>
              </a:rPr>
              <a:t>データ提供</a:t>
            </a:r>
          </a:p>
        </p:txBody>
      </p:sp>
      <p:sp>
        <p:nvSpPr>
          <p:cNvPr id="161803" name="AutoShape 10"/>
          <p:cNvSpPr>
            <a:spLocks noChangeArrowheads="1"/>
          </p:cNvSpPr>
          <p:nvPr/>
        </p:nvSpPr>
        <p:spPr bwMode="auto">
          <a:xfrm>
            <a:off x="1149350" y="4652963"/>
            <a:ext cx="1296988" cy="433387"/>
          </a:xfrm>
          <a:prstGeom prst="roundRect">
            <a:avLst>
              <a:gd name="adj" fmla="val 16667"/>
            </a:avLst>
          </a:prstGeom>
          <a:solidFill>
            <a:schemeClr val="bg1"/>
          </a:solidFill>
          <a:ln w="38100">
            <a:solidFill>
              <a:srgbClr val="00CC00"/>
            </a:solidFill>
            <a:round/>
            <a:headEnd/>
            <a:tailEnd/>
          </a:ln>
        </p:spPr>
        <p:txBody>
          <a:bodyPr wrap="none" anchor="ctr"/>
          <a:lstStyle/>
          <a:p>
            <a:pPr algn="ctr"/>
            <a:r>
              <a:rPr lang="ja-JP" altLang="en-US" sz="1400">
                <a:solidFill>
                  <a:srgbClr val="33CC33"/>
                </a:solidFill>
              </a:rPr>
              <a:t>運行管理</a:t>
            </a:r>
          </a:p>
        </p:txBody>
      </p:sp>
      <p:sp>
        <p:nvSpPr>
          <p:cNvPr id="161804" name="AutoShape 11"/>
          <p:cNvSpPr>
            <a:spLocks noChangeArrowheads="1"/>
          </p:cNvSpPr>
          <p:nvPr/>
        </p:nvSpPr>
        <p:spPr bwMode="auto">
          <a:xfrm>
            <a:off x="6621463" y="2852738"/>
            <a:ext cx="2016125" cy="790575"/>
          </a:xfrm>
          <a:prstGeom prst="cube">
            <a:avLst>
              <a:gd name="adj" fmla="val 25000"/>
            </a:avLst>
          </a:prstGeom>
          <a:solidFill>
            <a:srgbClr val="FFCCCC"/>
          </a:solidFill>
          <a:ln w="9525">
            <a:noFill/>
            <a:miter lim="800000"/>
            <a:headEnd/>
            <a:tailEnd/>
          </a:ln>
        </p:spPr>
        <p:txBody>
          <a:bodyPr wrap="none" anchor="ctr"/>
          <a:lstStyle/>
          <a:p>
            <a:pPr algn="ctr"/>
            <a:r>
              <a:rPr lang="ja-JP" altLang="en-US">
                <a:solidFill>
                  <a:srgbClr val="000000"/>
                </a:solidFill>
              </a:rPr>
              <a:t>州政府</a:t>
            </a:r>
          </a:p>
          <a:p>
            <a:pPr algn="ctr"/>
            <a:r>
              <a:rPr lang="ja-JP" altLang="en-US">
                <a:solidFill>
                  <a:srgbClr val="000000"/>
                </a:solidFill>
              </a:rPr>
              <a:t>ベルリン市</a:t>
            </a:r>
          </a:p>
        </p:txBody>
      </p:sp>
      <p:sp>
        <p:nvSpPr>
          <p:cNvPr id="161805" name="Line 12"/>
          <p:cNvSpPr>
            <a:spLocks noChangeShapeType="1"/>
          </p:cNvSpPr>
          <p:nvPr/>
        </p:nvSpPr>
        <p:spPr bwMode="auto">
          <a:xfrm flipH="1">
            <a:off x="5830888" y="3355975"/>
            <a:ext cx="647700" cy="0"/>
          </a:xfrm>
          <a:prstGeom prst="line">
            <a:avLst/>
          </a:prstGeom>
          <a:noFill/>
          <a:ln w="28575">
            <a:solidFill>
              <a:srgbClr val="FF3300"/>
            </a:solidFill>
            <a:round/>
            <a:headEnd/>
            <a:tailEnd type="triangle" w="lg" len="lg"/>
          </a:ln>
        </p:spPr>
        <p:txBody>
          <a:bodyPr/>
          <a:lstStyle/>
          <a:p>
            <a:endParaRPr lang="ja-JP" altLang="en-US"/>
          </a:p>
        </p:txBody>
      </p:sp>
      <p:sp>
        <p:nvSpPr>
          <p:cNvPr id="161806" name="Text Box 13"/>
          <p:cNvSpPr txBox="1">
            <a:spLocks noChangeArrowheads="1"/>
          </p:cNvSpPr>
          <p:nvPr/>
        </p:nvSpPr>
        <p:spPr bwMode="auto">
          <a:xfrm>
            <a:off x="5686425" y="2852738"/>
            <a:ext cx="1019175" cy="517525"/>
          </a:xfrm>
          <a:prstGeom prst="rect">
            <a:avLst/>
          </a:prstGeom>
          <a:noFill/>
          <a:ln w="9525">
            <a:noFill/>
            <a:miter lim="800000"/>
            <a:headEnd/>
            <a:tailEnd/>
          </a:ln>
        </p:spPr>
        <p:txBody>
          <a:bodyPr wrap="none">
            <a:spAutoFit/>
          </a:bodyPr>
          <a:lstStyle/>
          <a:p>
            <a:pPr algn="ctr"/>
            <a:r>
              <a:rPr lang="ja-JP" altLang="en-US" sz="1400">
                <a:solidFill>
                  <a:srgbClr val="FF3300"/>
                </a:solidFill>
              </a:rPr>
              <a:t>データ提供</a:t>
            </a:r>
          </a:p>
          <a:p>
            <a:pPr algn="ctr"/>
            <a:r>
              <a:rPr lang="ja-JP" altLang="en-US" sz="1400">
                <a:solidFill>
                  <a:srgbClr val="FF3300"/>
                </a:solidFill>
              </a:rPr>
              <a:t>（交通量）</a:t>
            </a:r>
          </a:p>
        </p:txBody>
      </p:sp>
      <p:sp>
        <p:nvSpPr>
          <p:cNvPr id="161807" name="Line 14"/>
          <p:cNvSpPr>
            <a:spLocks noChangeShapeType="1"/>
          </p:cNvSpPr>
          <p:nvPr/>
        </p:nvSpPr>
        <p:spPr bwMode="auto">
          <a:xfrm flipH="1">
            <a:off x="4246563" y="4581525"/>
            <a:ext cx="0" cy="647700"/>
          </a:xfrm>
          <a:prstGeom prst="line">
            <a:avLst/>
          </a:prstGeom>
          <a:noFill/>
          <a:ln w="28575">
            <a:solidFill>
              <a:schemeClr val="accent2"/>
            </a:solidFill>
            <a:round/>
            <a:headEnd/>
            <a:tailEnd type="triangle" w="lg" len="lg"/>
          </a:ln>
        </p:spPr>
        <p:txBody>
          <a:bodyPr/>
          <a:lstStyle/>
          <a:p>
            <a:endParaRPr lang="ja-JP" altLang="en-US"/>
          </a:p>
        </p:txBody>
      </p:sp>
      <p:sp>
        <p:nvSpPr>
          <p:cNvPr id="161808" name="Text Box 15"/>
          <p:cNvSpPr txBox="1">
            <a:spLocks noChangeArrowheads="1"/>
          </p:cNvSpPr>
          <p:nvPr/>
        </p:nvSpPr>
        <p:spPr bwMode="auto">
          <a:xfrm>
            <a:off x="2916238" y="4581525"/>
            <a:ext cx="1357312" cy="517525"/>
          </a:xfrm>
          <a:prstGeom prst="rect">
            <a:avLst/>
          </a:prstGeom>
          <a:noFill/>
          <a:ln w="9525">
            <a:noFill/>
            <a:miter lim="800000"/>
            <a:headEnd/>
            <a:tailEnd/>
          </a:ln>
        </p:spPr>
        <p:txBody>
          <a:bodyPr wrap="none">
            <a:spAutoFit/>
          </a:bodyPr>
          <a:lstStyle/>
          <a:p>
            <a:r>
              <a:rPr lang="ja-JP" altLang="en-US" sz="1400">
                <a:solidFill>
                  <a:srgbClr val="FF0000"/>
                </a:solidFill>
              </a:rPr>
              <a:t>マルチモーダル</a:t>
            </a:r>
          </a:p>
          <a:p>
            <a:r>
              <a:rPr lang="ja-JP" altLang="en-US" sz="1400">
                <a:solidFill>
                  <a:srgbClr val="FF0000"/>
                </a:solidFill>
              </a:rPr>
              <a:t>情報</a:t>
            </a:r>
          </a:p>
        </p:txBody>
      </p:sp>
      <p:sp>
        <p:nvSpPr>
          <p:cNvPr id="161809" name="AutoShape 16"/>
          <p:cNvSpPr>
            <a:spLocks noChangeArrowheads="1"/>
          </p:cNvSpPr>
          <p:nvPr/>
        </p:nvSpPr>
        <p:spPr bwMode="auto">
          <a:xfrm>
            <a:off x="3419475" y="5445125"/>
            <a:ext cx="1296988" cy="647700"/>
          </a:xfrm>
          <a:prstGeom prst="roundRect">
            <a:avLst>
              <a:gd name="adj" fmla="val 16667"/>
            </a:avLst>
          </a:prstGeom>
          <a:solidFill>
            <a:schemeClr val="bg1"/>
          </a:solidFill>
          <a:ln w="38100">
            <a:solidFill>
              <a:srgbClr val="00CC00"/>
            </a:solidFill>
            <a:round/>
            <a:headEnd/>
            <a:tailEnd/>
          </a:ln>
        </p:spPr>
        <p:txBody>
          <a:bodyPr wrap="none" anchor="ctr"/>
          <a:lstStyle/>
          <a:p>
            <a:pPr algn="ctr"/>
            <a:r>
              <a:rPr lang="ja-JP" altLang="en-US" sz="1400">
                <a:solidFill>
                  <a:srgbClr val="33CC33"/>
                </a:solidFill>
              </a:rPr>
              <a:t>マルチモーダル</a:t>
            </a:r>
          </a:p>
          <a:p>
            <a:pPr algn="ctr"/>
            <a:r>
              <a:rPr lang="ja-JP" altLang="en-US" sz="1400">
                <a:solidFill>
                  <a:srgbClr val="33CC33"/>
                </a:solidFill>
              </a:rPr>
              <a:t>情報提供</a:t>
            </a:r>
          </a:p>
        </p:txBody>
      </p:sp>
      <p:sp>
        <p:nvSpPr>
          <p:cNvPr id="161810" name="Line 17"/>
          <p:cNvSpPr>
            <a:spLocks noChangeShapeType="1"/>
          </p:cNvSpPr>
          <p:nvPr/>
        </p:nvSpPr>
        <p:spPr bwMode="auto">
          <a:xfrm flipH="1">
            <a:off x="4967288" y="4581525"/>
            <a:ext cx="0" cy="647700"/>
          </a:xfrm>
          <a:prstGeom prst="line">
            <a:avLst/>
          </a:prstGeom>
          <a:noFill/>
          <a:ln w="28575">
            <a:solidFill>
              <a:schemeClr val="accent2"/>
            </a:solidFill>
            <a:round/>
            <a:headEnd/>
            <a:tailEnd type="triangle" w="lg" len="lg"/>
          </a:ln>
        </p:spPr>
        <p:txBody>
          <a:bodyPr/>
          <a:lstStyle/>
          <a:p>
            <a:endParaRPr lang="ja-JP" altLang="en-US"/>
          </a:p>
        </p:txBody>
      </p:sp>
      <p:sp>
        <p:nvSpPr>
          <p:cNvPr id="161811" name="AutoShape 18"/>
          <p:cNvSpPr>
            <a:spLocks noChangeArrowheads="1"/>
          </p:cNvSpPr>
          <p:nvPr/>
        </p:nvSpPr>
        <p:spPr bwMode="auto">
          <a:xfrm>
            <a:off x="1436688" y="3716338"/>
            <a:ext cx="1295400" cy="863600"/>
          </a:xfrm>
          <a:prstGeom prst="can">
            <a:avLst>
              <a:gd name="adj" fmla="val 25000"/>
            </a:avLst>
          </a:prstGeom>
          <a:solidFill>
            <a:srgbClr val="99CCFF"/>
          </a:solidFill>
          <a:ln w="9525">
            <a:noFill/>
            <a:round/>
            <a:headEnd/>
            <a:tailEnd/>
          </a:ln>
        </p:spPr>
        <p:txBody>
          <a:bodyPr wrap="none" anchor="ctr"/>
          <a:lstStyle/>
          <a:p>
            <a:pPr algn="ctr"/>
            <a:r>
              <a:rPr lang="ja-JP" altLang="en-US">
                <a:solidFill>
                  <a:srgbClr val="000000"/>
                </a:solidFill>
              </a:rPr>
              <a:t>バス</a:t>
            </a:r>
          </a:p>
          <a:p>
            <a:pPr algn="ctr"/>
            <a:r>
              <a:rPr lang="ja-JP" altLang="en-US">
                <a:solidFill>
                  <a:srgbClr val="000000"/>
                </a:solidFill>
              </a:rPr>
              <a:t>１４系統</a:t>
            </a:r>
          </a:p>
        </p:txBody>
      </p:sp>
      <p:sp>
        <p:nvSpPr>
          <p:cNvPr id="161812" name="Line 19"/>
          <p:cNvSpPr>
            <a:spLocks noChangeShapeType="1"/>
          </p:cNvSpPr>
          <p:nvPr/>
        </p:nvSpPr>
        <p:spPr bwMode="auto">
          <a:xfrm>
            <a:off x="2878138" y="4148138"/>
            <a:ext cx="647700" cy="0"/>
          </a:xfrm>
          <a:prstGeom prst="line">
            <a:avLst/>
          </a:prstGeom>
          <a:noFill/>
          <a:ln w="28575">
            <a:solidFill>
              <a:srgbClr val="FF3300"/>
            </a:solidFill>
            <a:round/>
            <a:headEnd/>
            <a:tailEnd type="triangle" w="lg" len="lg"/>
          </a:ln>
        </p:spPr>
        <p:txBody>
          <a:bodyPr/>
          <a:lstStyle/>
          <a:p>
            <a:endParaRPr lang="ja-JP" altLang="en-US"/>
          </a:p>
        </p:txBody>
      </p:sp>
      <p:sp>
        <p:nvSpPr>
          <p:cNvPr id="161813" name="Text Box 20"/>
          <p:cNvSpPr txBox="1">
            <a:spLocks noChangeArrowheads="1"/>
          </p:cNvSpPr>
          <p:nvPr/>
        </p:nvSpPr>
        <p:spPr bwMode="auto">
          <a:xfrm>
            <a:off x="2733675" y="3787775"/>
            <a:ext cx="1019175" cy="304800"/>
          </a:xfrm>
          <a:prstGeom prst="rect">
            <a:avLst/>
          </a:prstGeom>
          <a:noFill/>
          <a:ln w="9525">
            <a:noFill/>
            <a:miter lim="800000"/>
            <a:headEnd/>
            <a:tailEnd/>
          </a:ln>
        </p:spPr>
        <p:txBody>
          <a:bodyPr wrap="none">
            <a:spAutoFit/>
          </a:bodyPr>
          <a:lstStyle/>
          <a:p>
            <a:r>
              <a:rPr lang="ja-JP" altLang="en-US" sz="1400">
                <a:solidFill>
                  <a:srgbClr val="FF3300"/>
                </a:solidFill>
              </a:rPr>
              <a:t>データ提供</a:t>
            </a:r>
          </a:p>
        </p:txBody>
      </p:sp>
      <p:sp>
        <p:nvSpPr>
          <p:cNvPr id="161814" name="AutoShape 21"/>
          <p:cNvSpPr>
            <a:spLocks noChangeArrowheads="1"/>
          </p:cNvSpPr>
          <p:nvPr/>
        </p:nvSpPr>
        <p:spPr bwMode="auto">
          <a:xfrm>
            <a:off x="6621463" y="3716338"/>
            <a:ext cx="2016125" cy="790575"/>
          </a:xfrm>
          <a:prstGeom prst="cube">
            <a:avLst>
              <a:gd name="adj" fmla="val 25000"/>
            </a:avLst>
          </a:prstGeom>
          <a:solidFill>
            <a:srgbClr val="FFCCCC"/>
          </a:solidFill>
          <a:ln w="9525">
            <a:noFill/>
            <a:miter lim="800000"/>
            <a:headEnd/>
            <a:tailEnd/>
          </a:ln>
        </p:spPr>
        <p:txBody>
          <a:bodyPr wrap="none" anchor="ctr"/>
          <a:lstStyle/>
          <a:p>
            <a:pPr algn="ctr"/>
            <a:r>
              <a:rPr lang="ja-JP" altLang="en-US">
                <a:solidFill>
                  <a:srgbClr val="000000"/>
                </a:solidFill>
              </a:rPr>
              <a:t>公共交通事業者</a:t>
            </a:r>
          </a:p>
          <a:p>
            <a:pPr algn="ctr"/>
            <a:r>
              <a:rPr lang="ja-JP" altLang="en-US">
                <a:solidFill>
                  <a:srgbClr val="000000"/>
                </a:solidFill>
              </a:rPr>
              <a:t>空港事業者</a:t>
            </a:r>
          </a:p>
        </p:txBody>
      </p:sp>
      <p:sp>
        <p:nvSpPr>
          <p:cNvPr id="161815" name="Line 22"/>
          <p:cNvSpPr>
            <a:spLocks noChangeShapeType="1"/>
          </p:cNvSpPr>
          <p:nvPr/>
        </p:nvSpPr>
        <p:spPr bwMode="auto">
          <a:xfrm flipH="1">
            <a:off x="5757863" y="4221163"/>
            <a:ext cx="647700" cy="0"/>
          </a:xfrm>
          <a:prstGeom prst="line">
            <a:avLst/>
          </a:prstGeom>
          <a:noFill/>
          <a:ln w="28575">
            <a:solidFill>
              <a:srgbClr val="FF3300"/>
            </a:solidFill>
            <a:round/>
            <a:headEnd/>
            <a:tailEnd type="triangle" w="lg" len="lg"/>
          </a:ln>
        </p:spPr>
        <p:txBody>
          <a:bodyPr/>
          <a:lstStyle/>
          <a:p>
            <a:endParaRPr lang="ja-JP" altLang="en-US"/>
          </a:p>
        </p:txBody>
      </p:sp>
      <p:sp>
        <p:nvSpPr>
          <p:cNvPr id="161816" name="Text Box 23"/>
          <p:cNvSpPr txBox="1">
            <a:spLocks noChangeArrowheads="1"/>
          </p:cNvSpPr>
          <p:nvPr/>
        </p:nvSpPr>
        <p:spPr bwMode="auto">
          <a:xfrm>
            <a:off x="5613400" y="3860800"/>
            <a:ext cx="1019175" cy="304800"/>
          </a:xfrm>
          <a:prstGeom prst="rect">
            <a:avLst/>
          </a:prstGeom>
          <a:noFill/>
          <a:ln w="9525">
            <a:noFill/>
            <a:miter lim="800000"/>
            <a:headEnd/>
            <a:tailEnd/>
          </a:ln>
        </p:spPr>
        <p:txBody>
          <a:bodyPr wrap="none">
            <a:spAutoFit/>
          </a:bodyPr>
          <a:lstStyle/>
          <a:p>
            <a:pPr algn="ctr"/>
            <a:r>
              <a:rPr lang="ja-JP" altLang="en-US" sz="1400">
                <a:solidFill>
                  <a:srgbClr val="FF3300"/>
                </a:solidFill>
              </a:rPr>
              <a:t>データ提供</a:t>
            </a:r>
          </a:p>
        </p:txBody>
      </p:sp>
      <p:sp>
        <p:nvSpPr>
          <p:cNvPr id="161817" name="Text Box 24"/>
          <p:cNvSpPr txBox="1">
            <a:spLocks noChangeArrowheads="1"/>
          </p:cNvSpPr>
          <p:nvPr/>
        </p:nvSpPr>
        <p:spPr bwMode="auto">
          <a:xfrm>
            <a:off x="5038725" y="4725988"/>
            <a:ext cx="1993900" cy="517525"/>
          </a:xfrm>
          <a:prstGeom prst="rect">
            <a:avLst/>
          </a:prstGeom>
          <a:noFill/>
          <a:ln w="9525">
            <a:noFill/>
            <a:miter lim="800000"/>
            <a:headEnd/>
            <a:tailEnd/>
          </a:ln>
        </p:spPr>
        <p:txBody>
          <a:bodyPr wrap="none">
            <a:spAutoFit/>
          </a:bodyPr>
          <a:lstStyle/>
          <a:p>
            <a:r>
              <a:rPr lang="ja-JP" altLang="en-US" sz="1400">
                <a:solidFill>
                  <a:srgbClr val="FF0000"/>
                </a:solidFill>
              </a:rPr>
              <a:t>物流事業者用</a:t>
            </a:r>
          </a:p>
          <a:p>
            <a:r>
              <a:rPr lang="ja-JP" altLang="en-US" sz="1400">
                <a:solidFill>
                  <a:srgbClr val="FF0000"/>
                </a:solidFill>
              </a:rPr>
              <a:t>情報（専用カスタマイズ）</a:t>
            </a:r>
          </a:p>
        </p:txBody>
      </p:sp>
      <p:sp>
        <p:nvSpPr>
          <p:cNvPr id="161818" name="AutoShape 25"/>
          <p:cNvSpPr>
            <a:spLocks noChangeArrowheads="1"/>
          </p:cNvSpPr>
          <p:nvPr/>
        </p:nvSpPr>
        <p:spPr bwMode="auto">
          <a:xfrm>
            <a:off x="4894263" y="5518150"/>
            <a:ext cx="1296987" cy="433388"/>
          </a:xfrm>
          <a:prstGeom prst="roundRect">
            <a:avLst>
              <a:gd name="adj" fmla="val 16667"/>
            </a:avLst>
          </a:prstGeom>
          <a:solidFill>
            <a:schemeClr val="bg1"/>
          </a:solidFill>
          <a:ln w="38100">
            <a:solidFill>
              <a:srgbClr val="00CC00"/>
            </a:solidFill>
            <a:round/>
            <a:headEnd/>
            <a:tailEnd/>
          </a:ln>
        </p:spPr>
        <p:txBody>
          <a:bodyPr wrap="none" anchor="ctr"/>
          <a:lstStyle/>
          <a:p>
            <a:pPr algn="ctr"/>
            <a:r>
              <a:rPr lang="ja-JP" altLang="en-US" sz="1400">
                <a:solidFill>
                  <a:srgbClr val="33CC33"/>
                </a:solidFill>
              </a:rPr>
              <a:t>運行管理</a:t>
            </a:r>
          </a:p>
        </p:txBody>
      </p:sp>
      <p:sp>
        <p:nvSpPr>
          <p:cNvPr id="161819" name="AutoShape 26"/>
          <p:cNvSpPr>
            <a:spLocks noChangeArrowheads="1"/>
          </p:cNvSpPr>
          <p:nvPr/>
        </p:nvSpPr>
        <p:spPr bwMode="auto">
          <a:xfrm>
            <a:off x="5526088" y="1989138"/>
            <a:ext cx="936625" cy="503237"/>
          </a:xfrm>
          <a:prstGeom prst="cube">
            <a:avLst>
              <a:gd name="adj" fmla="val 25000"/>
            </a:avLst>
          </a:prstGeom>
          <a:solidFill>
            <a:srgbClr val="FFCCCC"/>
          </a:solidFill>
          <a:ln w="9525">
            <a:noFill/>
            <a:miter lim="800000"/>
            <a:headEnd/>
            <a:tailEnd/>
          </a:ln>
        </p:spPr>
        <p:txBody>
          <a:bodyPr wrap="none" anchor="ctr"/>
          <a:lstStyle/>
          <a:p>
            <a:pPr algn="ctr"/>
            <a:r>
              <a:rPr lang="ja-JP" altLang="en-US">
                <a:solidFill>
                  <a:srgbClr val="000000"/>
                </a:solidFill>
              </a:rPr>
              <a:t>駐車場</a:t>
            </a:r>
          </a:p>
        </p:txBody>
      </p:sp>
      <p:sp>
        <p:nvSpPr>
          <p:cNvPr id="161820" name="AutoShape 27"/>
          <p:cNvSpPr>
            <a:spLocks noChangeArrowheads="1"/>
          </p:cNvSpPr>
          <p:nvPr/>
        </p:nvSpPr>
        <p:spPr bwMode="auto">
          <a:xfrm>
            <a:off x="4427538" y="1989138"/>
            <a:ext cx="973137" cy="503237"/>
          </a:xfrm>
          <a:prstGeom prst="cube">
            <a:avLst>
              <a:gd name="adj" fmla="val 25000"/>
            </a:avLst>
          </a:prstGeom>
          <a:solidFill>
            <a:srgbClr val="FFCCCC"/>
          </a:solidFill>
          <a:ln w="9525">
            <a:noFill/>
            <a:miter lim="800000"/>
            <a:headEnd/>
            <a:tailEnd/>
          </a:ln>
        </p:spPr>
        <p:txBody>
          <a:bodyPr wrap="none" anchor="ctr"/>
          <a:lstStyle/>
          <a:p>
            <a:pPr algn="ctr"/>
            <a:r>
              <a:rPr lang="ja-JP" altLang="en-US">
                <a:solidFill>
                  <a:srgbClr val="000000"/>
                </a:solidFill>
              </a:rPr>
              <a:t>イベント</a:t>
            </a:r>
          </a:p>
        </p:txBody>
      </p:sp>
      <p:sp>
        <p:nvSpPr>
          <p:cNvPr id="161821" name="AutoShape 28"/>
          <p:cNvSpPr>
            <a:spLocks noChangeArrowheads="1"/>
          </p:cNvSpPr>
          <p:nvPr/>
        </p:nvSpPr>
        <p:spPr bwMode="auto">
          <a:xfrm>
            <a:off x="3294063" y="1989138"/>
            <a:ext cx="1009650" cy="503237"/>
          </a:xfrm>
          <a:prstGeom prst="cube">
            <a:avLst>
              <a:gd name="adj" fmla="val 25000"/>
            </a:avLst>
          </a:prstGeom>
          <a:solidFill>
            <a:srgbClr val="FFCCCC"/>
          </a:solidFill>
          <a:ln w="9525">
            <a:noFill/>
            <a:miter lim="800000"/>
            <a:headEnd/>
            <a:tailEnd/>
          </a:ln>
        </p:spPr>
        <p:txBody>
          <a:bodyPr wrap="none" anchor="ctr"/>
          <a:lstStyle/>
          <a:p>
            <a:pPr algn="ctr"/>
            <a:r>
              <a:rPr lang="ja-JP" altLang="en-US">
                <a:solidFill>
                  <a:srgbClr val="000000"/>
                </a:solidFill>
              </a:rPr>
              <a:t>天候</a:t>
            </a:r>
          </a:p>
        </p:txBody>
      </p:sp>
      <p:sp>
        <p:nvSpPr>
          <p:cNvPr id="161822" name="Line 29"/>
          <p:cNvSpPr>
            <a:spLocks noChangeShapeType="1"/>
          </p:cNvSpPr>
          <p:nvPr/>
        </p:nvSpPr>
        <p:spPr bwMode="auto">
          <a:xfrm>
            <a:off x="3997325" y="2565400"/>
            <a:ext cx="0" cy="360363"/>
          </a:xfrm>
          <a:prstGeom prst="line">
            <a:avLst/>
          </a:prstGeom>
          <a:noFill/>
          <a:ln w="28575">
            <a:solidFill>
              <a:srgbClr val="FF3300"/>
            </a:solidFill>
            <a:round/>
            <a:headEnd/>
            <a:tailEnd type="triangle" w="lg" len="lg"/>
          </a:ln>
        </p:spPr>
        <p:txBody>
          <a:bodyPr/>
          <a:lstStyle/>
          <a:p>
            <a:endParaRPr lang="ja-JP" altLang="en-US"/>
          </a:p>
        </p:txBody>
      </p:sp>
      <p:sp>
        <p:nvSpPr>
          <p:cNvPr id="161823" name="Line 30"/>
          <p:cNvSpPr>
            <a:spLocks noChangeShapeType="1"/>
          </p:cNvSpPr>
          <p:nvPr/>
        </p:nvSpPr>
        <p:spPr bwMode="auto">
          <a:xfrm>
            <a:off x="4787900" y="2565400"/>
            <a:ext cx="0" cy="360363"/>
          </a:xfrm>
          <a:prstGeom prst="line">
            <a:avLst/>
          </a:prstGeom>
          <a:noFill/>
          <a:ln w="28575">
            <a:solidFill>
              <a:srgbClr val="FF3300"/>
            </a:solidFill>
            <a:round/>
            <a:headEnd/>
            <a:tailEnd type="triangle" w="lg" len="lg"/>
          </a:ln>
        </p:spPr>
        <p:txBody>
          <a:bodyPr/>
          <a:lstStyle/>
          <a:p>
            <a:endParaRPr lang="ja-JP" altLang="en-US"/>
          </a:p>
        </p:txBody>
      </p:sp>
      <p:sp>
        <p:nvSpPr>
          <p:cNvPr id="161824" name="Line 31"/>
          <p:cNvSpPr>
            <a:spLocks noChangeShapeType="1"/>
          </p:cNvSpPr>
          <p:nvPr/>
        </p:nvSpPr>
        <p:spPr bwMode="auto">
          <a:xfrm>
            <a:off x="5435600" y="2565400"/>
            <a:ext cx="0" cy="360363"/>
          </a:xfrm>
          <a:prstGeom prst="line">
            <a:avLst/>
          </a:prstGeom>
          <a:noFill/>
          <a:ln w="28575">
            <a:solidFill>
              <a:srgbClr val="FF3300"/>
            </a:solidFill>
            <a:round/>
            <a:headEnd/>
            <a:tailEnd type="triangle" w="lg" len="lg"/>
          </a:ln>
        </p:spPr>
        <p:txBody>
          <a:bodyPr/>
          <a:lstStyle/>
          <a:p>
            <a:endParaRPr lang="ja-JP" altLang="en-US"/>
          </a:p>
        </p:txBody>
      </p:sp>
      <p:sp>
        <p:nvSpPr>
          <p:cNvPr id="161825" name="Text Box 32"/>
          <p:cNvSpPr txBox="1">
            <a:spLocks noChangeArrowheads="1"/>
          </p:cNvSpPr>
          <p:nvPr/>
        </p:nvSpPr>
        <p:spPr bwMode="auto">
          <a:xfrm>
            <a:off x="3059113" y="2492375"/>
            <a:ext cx="1019175" cy="304800"/>
          </a:xfrm>
          <a:prstGeom prst="rect">
            <a:avLst/>
          </a:prstGeom>
          <a:noFill/>
          <a:ln w="9525">
            <a:noFill/>
            <a:miter lim="800000"/>
            <a:headEnd/>
            <a:tailEnd/>
          </a:ln>
        </p:spPr>
        <p:txBody>
          <a:bodyPr wrap="none">
            <a:spAutoFit/>
          </a:bodyPr>
          <a:lstStyle/>
          <a:p>
            <a:r>
              <a:rPr lang="ja-JP" altLang="en-US" sz="1400">
                <a:solidFill>
                  <a:srgbClr val="FF3300"/>
                </a:solidFill>
              </a:rPr>
              <a:t>データ提供</a:t>
            </a:r>
          </a:p>
        </p:txBody>
      </p:sp>
      <p:sp>
        <p:nvSpPr>
          <p:cNvPr id="161826" name="Text Box 33"/>
          <p:cNvSpPr txBox="1">
            <a:spLocks noChangeArrowheads="1"/>
          </p:cNvSpPr>
          <p:nvPr/>
        </p:nvSpPr>
        <p:spPr bwMode="auto">
          <a:xfrm>
            <a:off x="3995738" y="6340475"/>
            <a:ext cx="4708525" cy="517525"/>
          </a:xfrm>
          <a:prstGeom prst="rect">
            <a:avLst/>
          </a:prstGeom>
          <a:noFill/>
          <a:ln w="9525">
            <a:noFill/>
            <a:miter lim="800000"/>
            <a:headEnd/>
            <a:tailEnd/>
          </a:ln>
        </p:spPr>
        <p:txBody>
          <a:bodyPr wrap="none">
            <a:spAutoFit/>
          </a:bodyPr>
          <a:lstStyle/>
          <a:p>
            <a:r>
              <a:rPr lang="en-US" altLang="ja-JP" sz="1400">
                <a:solidFill>
                  <a:srgbClr val="000000"/>
                </a:solidFill>
              </a:rPr>
              <a:t>※</a:t>
            </a:r>
            <a:r>
              <a:rPr lang="ja-JP" altLang="en-US" sz="1400">
                <a:solidFill>
                  <a:srgbClr val="000000"/>
                </a:solidFill>
              </a:rPr>
              <a:t>：交通管制を行わない、データ収集、加工、提供を行う機関</a:t>
            </a:r>
          </a:p>
          <a:p>
            <a:r>
              <a:rPr lang="ja-JP" altLang="en-US" sz="1400">
                <a:solidFill>
                  <a:srgbClr val="000000"/>
                </a:solidFill>
              </a:rPr>
              <a:t>　　州政府が民間に委託する</a:t>
            </a:r>
            <a:r>
              <a:rPr lang="en-US" altLang="ja-JP" sz="1400">
                <a:solidFill>
                  <a:srgbClr val="000000"/>
                </a:solidFill>
              </a:rPr>
              <a:t>PPP.</a:t>
            </a:r>
          </a:p>
        </p:txBody>
      </p:sp>
      <p:sp>
        <p:nvSpPr>
          <p:cNvPr id="161827" name="Line 34"/>
          <p:cNvSpPr>
            <a:spLocks noChangeShapeType="1"/>
          </p:cNvSpPr>
          <p:nvPr/>
        </p:nvSpPr>
        <p:spPr bwMode="auto">
          <a:xfrm>
            <a:off x="5867400" y="3500438"/>
            <a:ext cx="649288" cy="0"/>
          </a:xfrm>
          <a:prstGeom prst="line">
            <a:avLst/>
          </a:prstGeom>
          <a:noFill/>
          <a:ln w="28575">
            <a:solidFill>
              <a:schemeClr val="accent2"/>
            </a:solidFill>
            <a:round/>
            <a:headEnd/>
            <a:tailEnd type="triangle" w="lg" len="lg"/>
          </a:ln>
        </p:spPr>
        <p:txBody>
          <a:bodyPr/>
          <a:lstStyle/>
          <a:p>
            <a:endParaRPr lang="ja-JP" altLang="en-US"/>
          </a:p>
        </p:txBody>
      </p:sp>
      <p:sp>
        <p:nvSpPr>
          <p:cNvPr id="161828" name="Text Box 35"/>
          <p:cNvSpPr txBox="1">
            <a:spLocks noChangeArrowheads="1"/>
          </p:cNvSpPr>
          <p:nvPr/>
        </p:nvSpPr>
        <p:spPr bwMode="auto">
          <a:xfrm>
            <a:off x="5795963" y="3500438"/>
            <a:ext cx="895350" cy="304800"/>
          </a:xfrm>
          <a:prstGeom prst="rect">
            <a:avLst/>
          </a:prstGeom>
          <a:noFill/>
          <a:ln w="9525">
            <a:noFill/>
            <a:miter lim="800000"/>
            <a:headEnd/>
            <a:tailEnd/>
          </a:ln>
        </p:spPr>
        <p:txBody>
          <a:bodyPr wrap="none">
            <a:spAutoFit/>
          </a:bodyPr>
          <a:lstStyle/>
          <a:p>
            <a:r>
              <a:rPr lang="ja-JP" altLang="en-US" sz="1400">
                <a:solidFill>
                  <a:srgbClr val="FF0000"/>
                </a:solidFill>
              </a:rPr>
              <a:t>無償提供</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0" y="0"/>
            <a:ext cx="9144000" cy="692696"/>
          </a:xfrm>
          <a:solidFill>
            <a:srgbClr val="002060"/>
          </a:solidFill>
        </p:spPr>
        <p:txBody>
          <a:bodyPr/>
          <a:lstStyle/>
          <a:p>
            <a:pPr eaLnBrk="1" hangingPunct="1"/>
            <a:r>
              <a:rPr lang="ja-JP" altLang="en-US" sz="3800" dirty="0" smtClean="0">
                <a:solidFill>
                  <a:schemeClr val="bg1"/>
                </a:solidFill>
              </a:rPr>
              <a:t>マルチモーダル情報提供サイト</a:t>
            </a:r>
          </a:p>
        </p:txBody>
      </p:sp>
      <p:pic>
        <p:nvPicPr>
          <p:cNvPr id="162819" name="Picture 3"/>
          <p:cNvPicPr>
            <a:picLocks noGrp="1" noChangeAspect="1" noChangeArrowheads="1"/>
          </p:cNvPicPr>
          <p:nvPr>
            <p:ph idx="4294967295"/>
          </p:nvPr>
        </p:nvPicPr>
        <p:blipFill>
          <a:blip r:embed="rId2" cstate="print"/>
          <a:srcRect t="31868" r="25673" b="7961"/>
          <a:stretch>
            <a:fillRect/>
          </a:stretch>
        </p:blipFill>
        <p:spPr>
          <a:xfrm>
            <a:off x="0" y="908050"/>
            <a:ext cx="8064500" cy="4895850"/>
          </a:xfrm>
          <a:noFill/>
        </p:spPr>
      </p:pic>
      <p:sp>
        <p:nvSpPr>
          <p:cNvPr id="162820" name="AutoShape 4"/>
          <p:cNvSpPr>
            <a:spLocks noChangeArrowheads="1"/>
          </p:cNvSpPr>
          <p:nvPr/>
        </p:nvSpPr>
        <p:spPr bwMode="auto">
          <a:xfrm>
            <a:off x="684213" y="5589588"/>
            <a:ext cx="2879725" cy="1008062"/>
          </a:xfrm>
          <a:prstGeom prst="wedgeRectCallout">
            <a:avLst>
              <a:gd name="adj1" fmla="val -30208"/>
              <a:gd name="adj2" fmla="val -302912"/>
            </a:avLst>
          </a:prstGeom>
          <a:solidFill>
            <a:schemeClr val="accent1"/>
          </a:solidFill>
          <a:ln w="9525">
            <a:solidFill>
              <a:schemeClr val="tx1"/>
            </a:solidFill>
            <a:miter lim="800000"/>
            <a:headEnd/>
            <a:tailEnd/>
          </a:ln>
        </p:spPr>
        <p:txBody>
          <a:bodyPr/>
          <a:lstStyle/>
          <a:p>
            <a:r>
              <a:rPr lang="ja-JP" altLang="en-US">
                <a:solidFill>
                  <a:srgbClr val="000000"/>
                </a:solidFill>
              </a:rPr>
              <a:t>自動車、パークアンドライド、公共交通、自転車、徒歩のルート案内</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タイトル 1"/>
          <p:cNvSpPr>
            <a:spLocks noGrp="1"/>
          </p:cNvSpPr>
          <p:nvPr>
            <p:ph type="title" idx="4294967295"/>
          </p:nvPr>
        </p:nvSpPr>
        <p:spPr>
          <a:xfrm>
            <a:off x="0" y="274638"/>
            <a:ext cx="8229600" cy="1143000"/>
          </a:xfrm>
        </p:spPr>
        <p:txBody>
          <a:bodyPr/>
          <a:lstStyle/>
          <a:p>
            <a:r>
              <a:rPr lang="en-US" altLang="ja-JP" smtClean="0"/>
              <a:t>Dallas ICM </a:t>
            </a:r>
            <a:endParaRPr lang="ja-JP" altLang="en-US" smtClean="0"/>
          </a:p>
        </p:txBody>
      </p:sp>
      <p:pic>
        <p:nvPicPr>
          <p:cNvPr id="159747" name="図 4"/>
          <p:cNvPicPr>
            <a:picLocks noChangeAspect="1"/>
          </p:cNvPicPr>
          <p:nvPr/>
        </p:nvPicPr>
        <p:blipFill>
          <a:blip r:embed="rId2" cstate="print"/>
          <a:srcRect/>
          <a:stretch>
            <a:fillRect/>
          </a:stretch>
        </p:blipFill>
        <p:spPr bwMode="auto">
          <a:xfrm>
            <a:off x="2328863" y="274638"/>
            <a:ext cx="6815137" cy="6580187"/>
          </a:xfrm>
          <a:prstGeom prst="rect">
            <a:avLst/>
          </a:prstGeom>
          <a:noFill/>
          <a:ln w="9525">
            <a:noFill/>
            <a:miter lim="800000"/>
            <a:headEnd/>
            <a:tailEnd/>
          </a:ln>
        </p:spPr>
      </p:pic>
      <p:sp>
        <p:nvSpPr>
          <p:cNvPr id="159748" name="テキスト ボックス 12"/>
          <p:cNvSpPr txBox="1">
            <a:spLocks noChangeArrowheads="1"/>
          </p:cNvSpPr>
          <p:nvPr/>
        </p:nvSpPr>
        <p:spPr bwMode="auto">
          <a:xfrm>
            <a:off x="0" y="1524000"/>
            <a:ext cx="2343150" cy="1323975"/>
          </a:xfrm>
          <a:prstGeom prst="rect">
            <a:avLst/>
          </a:prstGeom>
          <a:noFill/>
          <a:ln w="9525">
            <a:noFill/>
            <a:miter lim="800000"/>
            <a:headEnd/>
            <a:tailEnd/>
          </a:ln>
        </p:spPr>
        <p:txBody>
          <a:bodyPr>
            <a:spAutoFit/>
          </a:bodyPr>
          <a:lstStyle/>
          <a:p>
            <a:r>
              <a:rPr lang="en-US" altLang="ja-JP" sz="4000"/>
              <a:t>DALLAS</a:t>
            </a:r>
          </a:p>
          <a:p>
            <a:r>
              <a:rPr lang="en-US" altLang="ja-JP" sz="4000"/>
              <a:t>ICM</a:t>
            </a:r>
            <a:endParaRPr lang="ja-JP" altLang="en-US" sz="40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番号プレースホルダー 9"/>
          <p:cNvSpPr>
            <a:spLocks noGrp="1"/>
          </p:cNvSpPr>
          <p:nvPr>
            <p:ph type="sldNum" sz="quarter" idx="12"/>
          </p:nvPr>
        </p:nvSpPr>
        <p:spPr>
          <a:noFill/>
          <a:ln>
            <a:miter lim="800000"/>
            <a:headEnd/>
            <a:tailEnd/>
          </a:ln>
        </p:spPr>
        <p:txBody>
          <a:bodyPr/>
          <a:lstStyle/>
          <a:p>
            <a:fld id="{BACB328B-07DB-427A-A157-47AB7A84814B}" type="slidenum">
              <a:rPr lang="en-US" altLang="ja-JP" smtClean="0">
                <a:ea typeface="ＭＳ Ｐゴシック" pitchFamily="50" charset="-128"/>
              </a:rPr>
              <a:pPr/>
              <a:t>55</a:t>
            </a:fld>
            <a:endParaRPr lang="en-US" altLang="ja-JP" smtClean="0">
              <a:ea typeface="ＭＳ Ｐゴシック" pitchFamily="50" charset="-128"/>
            </a:endParaRPr>
          </a:p>
        </p:txBody>
      </p:sp>
      <p:pic>
        <p:nvPicPr>
          <p:cNvPr id="163843" name="Picture 2" descr="18"/>
          <p:cNvPicPr>
            <a:picLocks noGrp="1" noChangeAspect="1" noChangeArrowheads="1"/>
          </p:cNvPicPr>
          <p:nvPr>
            <p:ph sz="quarter" idx="3"/>
          </p:nvPr>
        </p:nvPicPr>
        <p:blipFill>
          <a:blip r:embed="rId2" cstate="print"/>
          <a:srcRect/>
          <a:stretch>
            <a:fillRect/>
          </a:stretch>
        </p:blipFill>
        <p:spPr>
          <a:xfrm>
            <a:off x="0" y="2924175"/>
            <a:ext cx="4500563" cy="3179763"/>
          </a:xfrm>
          <a:noFill/>
        </p:spPr>
      </p:pic>
      <p:sp>
        <p:nvSpPr>
          <p:cNvPr id="163844" name="Rectangle 3"/>
          <p:cNvSpPr>
            <a:spLocks noGrp="1" noChangeArrowheads="1"/>
          </p:cNvSpPr>
          <p:nvPr>
            <p:ph type="title"/>
          </p:nvPr>
        </p:nvSpPr>
        <p:spPr>
          <a:xfrm>
            <a:off x="0" y="0"/>
            <a:ext cx="9144000" cy="620713"/>
          </a:xfrm>
          <a:solidFill>
            <a:srgbClr val="002060"/>
          </a:solidFill>
        </p:spPr>
        <p:txBody>
          <a:bodyPr/>
          <a:lstStyle/>
          <a:p>
            <a:pPr eaLnBrk="1" hangingPunct="1"/>
            <a:r>
              <a:rPr lang="ja-JP" altLang="en-US" sz="4000" dirty="0" smtClean="0">
                <a:solidFill>
                  <a:schemeClr val="bg1"/>
                </a:solidFill>
              </a:rPr>
              <a:t>バスロケ（バス停）</a:t>
            </a:r>
          </a:p>
        </p:txBody>
      </p:sp>
      <p:pic>
        <p:nvPicPr>
          <p:cNvPr id="163845" name="Picture 4" descr="DSCF0158"/>
          <p:cNvPicPr>
            <a:picLocks noGrp="1" noChangeAspect="1" noChangeArrowheads="1"/>
          </p:cNvPicPr>
          <p:nvPr>
            <p:ph sz="half" idx="1"/>
          </p:nvPr>
        </p:nvPicPr>
        <p:blipFill>
          <a:blip r:embed="rId3" cstate="print"/>
          <a:srcRect l="38174"/>
          <a:stretch>
            <a:fillRect/>
          </a:stretch>
        </p:blipFill>
        <p:spPr>
          <a:xfrm>
            <a:off x="4557713" y="1484313"/>
            <a:ext cx="4413250" cy="5113337"/>
          </a:xfrm>
          <a:noFill/>
        </p:spPr>
      </p:pic>
      <p:pic>
        <p:nvPicPr>
          <p:cNvPr id="163846" name="Picture 5" descr="14"/>
          <p:cNvPicPr>
            <a:picLocks noGrp="1" noChangeAspect="1" noChangeArrowheads="1"/>
          </p:cNvPicPr>
          <p:nvPr>
            <p:ph sz="quarter" idx="2"/>
          </p:nvPr>
        </p:nvPicPr>
        <p:blipFill>
          <a:blip r:embed="rId4" cstate="print"/>
          <a:srcRect l="11107" t="10631" b="12558"/>
          <a:stretch>
            <a:fillRect/>
          </a:stretch>
        </p:blipFill>
        <p:spPr>
          <a:xfrm>
            <a:off x="468313" y="1268413"/>
            <a:ext cx="3455987" cy="2087562"/>
          </a:xfrm>
          <a:noFill/>
        </p:spPr>
      </p:pic>
      <p:sp>
        <p:nvSpPr>
          <p:cNvPr id="163847" name="Text Box 6"/>
          <p:cNvSpPr txBox="1">
            <a:spLocks noChangeArrowheads="1"/>
          </p:cNvSpPr>
          <p:nvPr/>
        </p:nvSpPr>
        <p:spPr bwMode="auto">
          <a:xfrm>
            <a:off x="0" y="836613"/>
            <a:ext cx="3967163" cy="366712"/>
          </a:xfrm>
          <a:prstGeom prst="rect">
            <a:avLst/>
          </a:prstGeom>
          <a:noFill/>
          <a:ln w="9525">
            <a:noFill/>
            <a:miter lim="800000"/>
            <a:headEnd/>
            <a:tailEnd/>
          </a:ln>
        </p:spPr>
        <p:txBody>
          <a:bodyPr wrap="none">
            <a:spAutoFit/>
          </a:bodyPr>
          <a:lstStyle/>
          <a:p>
            <a:r>
              <a:rPr lang="en-US" altLang="ja-JP">
                <a:solidFill>
                  <a:srgbClr val="000000"/>
                </a:solidFill>
              </a:rPr>
              <a:t>■</a:t>
            </a:r>
            <a:r>
              <a:rPr lang="ja-JP" altLang="en-US">
                <a:solidFill>
                  <a:srgbClr val="000000"/>
                </a:solidFill>
              </a:rPr>
              <a:t>日本の一般的なデザイン／福島の例</a:t>
            </a:r>
          </a:p>
        </p:txBody>
      </p:sp>
      <p:sp>
        <p:nvSpPr>
          <p:cNvPr id="163848" name="Text Box 7"/>
          <p:cNvSpPr txBox="1">
            <a:spLocks noChangeArrowheads="1"/>
          </p:cNvSpPr>
          <p:nvPr/>
        </p:nvSpPr>
        <p:spPr bwMode="auto">
          <a:xfrm>
            <a:off x="4365625" y="836613"/>
            <a:ext cx="4778375" cy="641350"/>
          </a:xfrm>
          <a:prstGeom prst="rect">
            <a:avLst/>
          </a:prstGeom>
          <a:noFill/>
          <a:ln w="9525">
            <a:noFill/>
            <a:miter lim="800000"/>
            <a:headEnd/>
            <a:tailEnd/>
          </a:ln>
        </p:spPr>
        <p:txBody>
          <a:bodyPr wrap="none">
            <a:spAutoFit/>
          </a:bodyPr>
          <a:lstStyle/>
          <a:p>
            <a:r>
              <a:rPr lang="en-US" altLang="ja-JP">
                <a:solidFill>
                  <a:srgbClr val="000000"/>
                </a:solidFill>
              </a:rPr>
              <a:t>■</a:t>
            </a:r>
            <a:r>
              <a:rPr lang="ja-JP" altLang="en-US">
                <a:solidFill>
                  <a:srgbClr val="000000"/>
                </a:solidFill>
              </a:rPr>
              <a:t>欧州で普及拡大するユニバーサルなデザイン</a:t>
            </a:r>
          </a:p>
          <a:p>
            <a:r>
              <a:rPr lang="ja-JP" altLang="en-US">
                <a:solidFill>
                  <a:srgbClr val="000000"/>
                </a:solidFill>
              </a:rPr>
              <a:t>　（写真は独ベルリン）</a:t>
            </a:r>
          </a:p>
        </p:txBody>
      </p:sp>
      <p:sp>
        <p:nvSpPr>
          <p:cNvPr id="9" name="正方形/長方形 8"/>
          <p:cNvSpPr/>
          <p:nvPr/>
        </p:nvSpPr>
        <p:spPr>
          <a:xfrm>
            <a:off x="323850" y="6237288"/>
            <a:ext cx="4032250"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番号プレースホルダー 8"/>
          <p:cNvSpPr>
            <a:spLocks noGrp="1"/>
          </p:cNvSpPr>
          <p:nvPr>
            <p:ph type="sldNum" sz="quarter" idx="12"/>
          </p:nvPr>
        </p:nvSpPr>
        <p:spPr>
          <a:noFill/>
          <a:ln>
            <a:miter lim="800000"/>
            <a:headEnd/>
            <a:tailEnd/>
          </a:ln>
        </p:spPr>
        <p:txBody>
          <a:bodyPr/>
          <a:lstStyle/>
          <a:p>
            <a:fld id="{FCBEC12A-73B4-44DC-BEAA-BE3278F7056B}" type="slidenum">
              <a:rPr lang="en-US" altLang="ja-JP" smtClean="0">
                <a:ea typeface="ＭＳ Ｐゴシック" pitchFamily="50" charset="-128"/>
              </a:rPr>
              <a:pPr/>
              <a:t>56</a:t>
            </a:fld>
            <a:endParaRPr lang="en-US" altLang="ja-JP" smtClean="0">
              <a:ea typeface="ＭＳ Ｐゴシック" pitchFamily="50" charset="-128"/>
            </a:endParaRPr>
          </a:p>
        </p:txBody>
      </p:sp>
      <p:pic>
        <p:nvPicPr>
          <p:cNvPr id="165891" name="Picture 2" descr="DSCF0050"/>
          <p:cNvPicPr>
            <a:picLocks noGrp="1" noChangeAspect="1" noChangeArrowheads="1"/>
          </p:cNvPicPr>
          <p:nvPr>
            <p:ph sz="half" idx="1"/>
          </p:nvPr>
        </p:nvPicPr>
        <p:blipFill>
          <a:blip r:embed="rId2" cstate="print">
            <a:lum bright="6000"/>
          </a:blip>
          <a:srcRect/>
          <a:stretch>
            <a:fillRect/>
          </a:stretch>
        </p:blipFill>
        <p:spPr>
          <a:xfrm>
            <a:off x="1547813" y="620713"/>
            <a:ext cx="6769100" cy="5076825"/>
          </a:xfrm>
          <a:noFill/>
        </p:spPr>
      </p:pic>
      <p:pic>
        <p:nvPicPr>
          <p:cNvPr id="165892" name="Picture 3" descr="DSCF0052"/>
          <p:cNvPicPr>
            <a:picLocks noGrp="1" noChangeAspect="1" noChangeArrowheads="1"/>
          </p:cNvPicPr>
          <p:nvPr>
            <p:ph sz="quarter" idx="2"/>
          </p:nvPr>
        </p:nvPicPr>
        <p:blipFill>
          <a:blip r:embed="rId3" cstate="print"/>
          <a:srcRect/>
          <a:stretch>
            <a:fillRect/>
          </a:stretch>
        </p:blipFill>
        <p:spPr>
          <a:xfrm>
            <a:off x="179388" y="3644900"/>
            <a:ext cx="2914650" cy="2185988"/>
          </a:xfrm>
          <a:noFill/>
        </p:spPr>
      </p:pic>
      <p:sp>
        <p:nvSpPr>
          <p:cNvPr id="165893" name="Text Box 4"/>
          <p:cNvSpPr txBox="1">
            <a:spLocks noChangeArrowheads="1"/>
          </p:cNvSpPr>
          <p:nvPr/>
        </p:nvSpPr>
        <p:spPr bwMode="auto">
          <a:xfrm>
            <a:off x="1115616" y="6211669"/>
            <a:ext cx="7329251" cy="646331"/>
          </a:xfrm>
          <a:prstGeom prst="rect">
            <a:avLst/>
          </a:prstGeom>
          <a:solidFill>
            <a:srgbClr val="002060"/>
          </a:solidFill>
          <a:ln w="19050" cap="rnd">
            <a:solidFill>
              <a:schemeClr val="tx1"/>
            </a:solidFill>
            <a:prstDash val="sysDot"/>
            <a:miter lim="800000"/>
            <a:headEnd/>
            <a:tailEnd/>
          </a:ln>
        </p:spPr>
        <p:txBody>
          <a:bodyPr wrap="none">
            <a:spAutoFit/>
          </a:bodyPr>
          <a:lstStyle/>
          <a:p>
            <a:r>
              <a:rPr lang="ja-JP" altLang="en-US" dirty="0" smtClean="0">
                <a:solidFill>
                  <a:schemeClr val="bg1"/>
                </a:solidFill>
              </a:rPr>
              <a:t>欧米</a:t>
            </a:r>
            <a:r>
              <a:rPr lang="ja-JP" altLang="en-US" dirty="0">
                <a:solidFill>
                  <a:schemeClr val="bg1"/>
                </a:solidFill>
              </a:rPr>
              <a:t>では、トラムとバスの路線の調整がなされているケースが一般的</a:t>
            </a:r>
          </a:p>
          <a:p>
            <a:r>
              <a:rPr lang="ja-JP" altLang="en-US" dirty="0">
                <a:solidFill>
                  <a:schemeClr val="bg1"/>
                </a:solidFill>
              </a:rPr>
              <a:t>写真はトランジットセンターでのトラム（右）とバス（左）の出発待ち時間提供</a:t>
            </a:r>
          </a:p>
        </p:txBody>
      </p:sp>
      <p:pic>
        <p:nvPicPr>
          <p:cNvPr id="165894" name="Picture 5" descr="DSCF0053"/>
          <p:cNvPicPr>
            <a:picLocks noGrp="1" noChangeAspect="1" noChangeArrowheads="1"/>
          </p:cNvPicPr>
          <p:nvPr>
            <p:ph sz="quarter" idx="3"/>
          </p:nvPr>
        </p:nvPicPr>
        <p:blipFill>
          <a:blip r:embed="rId4" cstate="print"/>
          <a:srcRect/>
          <a:stretch>
            <a:fillRect/>
          </a:stretch>
        </p:blipFill>
        <p:spPr>
          <a:xfrm>
            <a:off x="6227763" y="3860800"/>
            <a:ext cx="2916237" cy="2187575"/>
          </a:xfrm>
          <a:noFill/>
        </p:spPr>
      </p:pic>
      <p:sp>
        <p:nvSpPr>
          <p:cNvPr id="165895" name="Rectangle 6"/>
          <p:cNvSpPr>
            <a:spLocks noGrp="1" noChangeArrowheads="1"/>
          </p:cNvSpPr>
          <p:nvPr>
            <p:ph type="title"/>
          </p:nvPr>
        </p:nvSpPr>
        <p:spPr>
          <a:xfrm>
            <a:off x="0" y="1"/>
            <a:ext cx="9144000" cy="620687"/>
          </a:xfrm>
          <a:solidFill>
            <a:srgbClr val="002060"/>
          </a:solidFill>
        </p:spPr>
        <p:txBody>
          <a:bodyPr/>
          <a:lstStyle/>
          <a:p>
            <a:pPr eaLnBrk="1" hangingPunct="1"/>
            <a:r>
              <a:rPr lang="ja-JP" altLang="en-US" sz="3200" dirty="0" smtClean="0">
                <a:solidFill>
                  <a:schemeClr val="bg1"/>
                </a:solidFill>
              </a:rPr>
              <a:t>乗り継ぎの支援</a:t>
            </a:r>
            <a:r>
              <a:rPr lang="ja-JP" altLang="en-US" sz="2000" dirty="0" smtClean="0">
                <a:solidFill>
                  <a:schemeClr val="bg1"/>
                </a:solidFill>
              </a:rPr>
              <a:t>～トラムとバスの乗り継ぎ（バーゼル）～</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p:cNvGrpSpPr>
            <a:grpSpLocks/>
          </p:cNvGrpSpPr>
          <p:nvPr/>
        </p:nvGrpSpPr>
        <p:grpSpPr bwMode="auto">
          <a:xfrm>
            <a:off x="179388" y="1412875"/>
            <a:ext cx="2817812" cy="3816350"/>
            <a:chOff x="204" y="618"/>
            <a:chExt cx="1775" cy="2404"/>
          </a:xfrm>
        </p:grpSpPr>
        <p:pic>
          <p:nvPicPr>
            <p:cNvPr id="166933" name="Picture 3"/>
            <p:cNvPicPr>
              <a:picLocks noChangeAspect="1" noChangeArrowheads="1"/>
            </p:cNvPicPr>
            <p:nvPr/>
          </p:nvPicPr>
          <p:blipFill>
            <a:blip r:embed="rId2" cstate="print"/>
            <a:srcRect l="4005" t="7571" r="31889" b="22238"/>
            <a:stretch>
              <a:fillRect/>
            </a:stretch>
          </p:blipFill>
          <p:spPr bwMode="auto">
            <a:xfrm>
              <a:off x="204" y="618"/>
              <a:ext cx="1775" cy="2404"/>
            </a:xfrm>
            <a:prstGeom prst="rect">
              <a:avLst/>
            </a:prstGeom>
            <a:noFill/>
            <a:ln w="9525">
              <a:noFill/>
              <a:miter lim="800000"/>
              <a:headEnd/>
              <a:tailEnd/>
            </a:ln>
          </p:spPr>
        </p:pic>
        <p:sp>
          <p:nvSpPr>
            <p:cNvPr id="166934" name="Oval 4"/>
            <p:cNvSpPr>
              <a:spLocks noChangeAspect="1" noChangeArrowheads="1"/>
            </p:cNvSpPr>
            <p:nvPr/>
          </p:nvSpPr>
          <p:spPr bwMode="auto">
            <a:xfrm>
              <a:off x="986" y="1239"/>
              <a:ext cx="317" cy="317"/>
            </a:xfrm>
            <a:prstGeom prst="ellipse">
              <a:avLst/>
            </a:prstGeom>
            <a:noFill/>
            <a:ln w="57150" cap="rnd">
              <a:solidFill>
                <a:srgbClr val="0000FF"/>
              </a:solidFill>
              <a:prstDash val="sysDot"/>
              <a:round/>
              <a:headEnd/>
              <a:tailEnd/>
            </a:ln>
          </p:spPr>
          <p:txBody>
            <a:bodyPr wrap="none" anchor="ctr"/>
            <a:lstStyle/>
            <a:p>
              <a:endParaRPr lang="ja-JP" altLang="en-US">
                <a:solidFill>
                  <a:srgbClr val="000000"/>
                </a:solidFill>
              </a:endParaRPr>
            </a:p>
          </p:txBody>
        </p:sp>
      </p:grpSp>
      <p:sp>
        <p:nvSpPr>
          <p:cNvPr id="166915" name="AutoShape 5"/>
          <p:cNvSpPr>
            <a:spLocks noChangeArrowheads="1"/>
          </p:cNvSpPr>
          <p:nvPr/>
        </p:nvSpPr>
        <p:spPr bwMode="auto">
          <a:xfrm>
            <a:off x="3059113" y="3716338"/>
            <a:ext cx="2881312" cy="3097212"/>
          </a:xfrm>
          <a:prstGeom prst="wedgeRectCallout">
            <a:avLst>
              <a:gd name="adj1" fmla="val -91764"/>
              <a:gd name="adj2" fmla="val -83060"/>
            </a:avLst>
          </a:prstGeom>
          <a:solidFill>
            <a:schemeClr val="accent1"/>
          </a:solidFill>
          <a:ln w="9525">
            <a:solidFill>
              <a:schemeClr val="tx1"/>
            </a:solidFill>
            <a:miter lim="800000"/>
            <a:headEnd/>
            <a:tailEnd/>
          </a:ln>
        </p:spPr>
        <p:txBody>
          <a:bodyPr/>
          <a:lstStyle/>
          <a:p>
            <a:pPr algn="ctr"/>
            <a:endParaRPr lang="ja-JP" altLang="en-US">
              <a:solidFill>
                <a:srgbClr val="000000"/>
              </a:solidFill>
            </a:endParaRPr>
          </a:p>
        </p:txBody>
      </p:sp>
      <p:pic>
        <p:nvPicPr>
          <p:cNvPr id="166916" name="Picture 6"/>
          <p:cNvPicPr>
            <a:picLocks noChangeAspect="1" noChangeArrowheads="1"/>
          </p:cNvPicPr>
          <p:nvPr/>
        </p:nvPicPr>
        <p:blipFill>
          <a:blip r:embed="rId3" cstate="print"/>
          <a:srcRect/>
          <a:stretch>
            <a:fillRect/>
          </a:stretch>
        </p:blipFill>
        <p:spPr bwMode="auto">
          <a:xfrm>
            <a:off x="3173413" y="4724400"/>
            <a:ext cx="2693987" cy="2024063"/>
          </a:xfrm>
          <a:prstGeom prst="rect">
            <a:avLst/>
          </a:prstGeom>
          <a:noFill/>
          <a:ln w="9525">
            <a:noFill/>
            <a:miter lim="800000"/>
            <a:headEnd/>
            <a:tailEnd/>
          </a:ln>
        </p:spPr>
      </p:pic>
      <p:sp>
        <p:nvSpPr>
          <p:cNvPr id="166917" name="AutoShape 7"/>
          <p:cNvSpPr>
            <a:spLocks noChangeArrowheads="1"/>
          </p:cNvSpPr>
          <p:nvPr/>
        </p:nvSpPr>
        <p:spPr bwMode="auto">
          <a:xfrm>
            <a:off x="3059113" y="1123950"/>
            <a:ext cx="2881312" cy="2449513"/>
          </a:xfrm>
          <a:prstGeom prst="wedgeRectCallout">
            <a:avLst>
              <a:gd name="adj1" fmla="val -87907"/>
              <a:gd name="adj2" fmla="val 9560"/>
            </a:avLst>
          </a:prstGeom>
          <a:solidFill>
            <a:schemeClr val="accent1"/>
          </a:solidFill>
          <a:ln w="9525">
            <a:solidFill>
              <a:schemeClr val="tx1"/>
            </a:solidFill>
            <a:miter lim="800000"/>
            <a:headEnd/>
            <a:tailEnd/>
          </a:ln>
        </p:spPr>
        <p:txBody>
          <a:bodyPr/>
          <a:lstStyle/>
          <a:p>
            <a:pPr algn="ctr"/>
            <a:endParaRPr lang="ja-JP" altLang="en-US">
              <a:solidFill>
                <a:srgbClr val="000000"/>
              </a:solidFill>
            </a:endParaRPr>
          </a:p>
        </p:txBody>
      </p:sp>
      <p:sp>
        <p:nvSpPr>
          <p:cNvPr id="166918" name="Text Box 8"/>
          <p:cNvSpPr txBox="1">
            <a:spLocks noChangeArrowheads="1"/>
          </p:cNvSpPr>
          <p:nvPr/>
        </p:nvSpPr>
        <p:spPr bwMode="auto">
          <a:xfrm>
            <a:off x="3130550" y="3775075"/>
            <a:ext cx="2663825" cy="304800"/>
          </a:xfrm>
          <a:prstGeom prst="rect">
            <a:avLst/>
          </a:prstGeom>
          <a:noFill/>
          <a:ln w="9525">
            <a:noFill/>
            <a:miter lim="800000"/>
            <a:headEnd/>
            <a:tailEnd/>
          </a:ln>
        </p:spPr>
        <p:txBody>
          <a:bodyPr>
            <a:spAutoFit/>
          </a:bodyPr>
          <a:lstStyle/>
          <a:p>
            <a:r>
              <a:rPr lang="ja-JP" altLang="en-US" sz="1400">
                <a:solidFill>
                  <a:srgbClr val="000000"/>
                </a:solidFill>
              </a:rPr>
              <a:t>高速バス停での</a:t>
            </a:r>
            <a:r>
              <a:rPr lang="en-US" altLang="ja-JP" sz="1400">
                <a:solidFill>
                  <a:srgbClr val="000000"/>
                </a:solidFill>
              </a:rPr>
              <a:t>P&amp;BR</a:t>
            </a:r>
          </a:p>
        </p:txBody>
      </p:sp>
      <p:sp>
        <p:nvSpPr>
          <p:cNvPr id="166919" name="Text Box 9"/>
          <p:cNvSpPr txBox="1">
            <a:spLocks noChangeArrowheads="1"/>
          </p:cNvSpPr>
          <p:nvPr/>
        </p:nvSpPr>
        <p:spPr bwMode="auto">
          <a:xfrm>
            <a:off x="3130550" y="4175125"/>
            <a:ext cx="2808288" cy="549275"/>
          </a:xfrm>
          <a:prstGeom prst="rect">
            <a:avLst/>
          </a:prstGeom>
          <a:noFill/>
          <a:ln w="9525">
            <a:noFill/>
            <a:miter lim="800000"/>
            <a:headEnd/>
            <a:tailEnd/>
          </a:ln>
        </p:spPr>
        <p:txBody>
          <a:bodyPr>
            <a:spAutoFit/>
          </a:bodyPr>
          <a:lstStyle/>
          <a:p>
            <a:pPr>
              <a:buFontTx/>
              <a:buChar char="•"/>
            </a:pPr>
            <a:r>
              <a:rPr lang="ja-JP" altLang="en-US" sz="1000">
                <a:solidFill>
                  <a:srgbClr val="000000"/>
                </a:solidFill>
              </a:rPr>
              <a:t>高速バス停と接続する一般道の空きスペースで自発的？に</a:t>
            </a:r>
            <a:r>
              <a:rPr lang="en-US" altLang="ja-JP" sz="1000">
                <a:solidFill>
                  <a:srgbClr val="000000"/>
                </a:solidFill>
              </a:rPr>
              <a:t>P&amp;BR</a:t>
            </a:r>
            <a:r>
              <a:rPr lang="ja-JP" altLang="en-US" sz="1000">
                <a:solidFill>
                  <a:srgbClr val="000000"/>
                </a:solidFill>
              </a:rPr>
              <a:t>を行っている。</a:t>
            </a:r>
          </a:p>
          <a:p>
            <a:pPr>
              <a:buFontTx/>
              <a:buChar char="•"/>
            </a:pPr>
            <a:r>
              <a:rPr lang="en-US" altLang="ja-JP" sz="1000">
                <a:solidFill>
                  <a:srgbClr val="000000"/>
                </a:solidFill>
              </a:rPr>
              <a:t>P&amp;BR</a:t>
            </a:r>
            <a:r>
              <a:rPr lang="ja-JP" altLang="en-US" sz="1000">
                <a:solidFill>
                  <a:srgbClr val="000000"/>
                </a:solidFill>
              </a:rPr>
              <a:t>用の駐車場が整備されている訳ではない</a:t>
            </a:r>
          </a:p>
        </p:txBody>
      </p:sp>
      <p:sp>
        <p:nvSpPr>
          <p:cNvPr id="166920" name="Line 10"/>
          <p:cNvSpPr>
            <a:spLocks noChangeShapeType="1"/>
          </p:cNvSpPr>
          <p:nvPr/>
        </p:nvSpPr>
        <p:spPr bwMode="auto">
          <a:xfrm flipH="1" flipV="1">
            <a:off x="3635375" y="5373688"/>
            <a:ext cx="144463" cy="360362"/>
          </a:xfrm>
          <a:prstGeom prst="line">
            <a:avLst/>
          </a:prstGeom>
          <a:noFill/>
          <a:ln w="44450">
            <a:solidFill>
              <a:srgbClr val="FF0000"/>
            </a:solidFill>
            <a:round/>
            <a:headEnd type="triangle" w="med" len="med"/>
            <a:tailEnd type="triangle" w="med" len="med"/>
          </a:ln>
        </p:spPr>
        <p:txBody>
          <a:bodyPr/>
          <a:lstStyle/>
          <a:p>
            <a:endParaRPr lang="ja-JP" altLang="en-US"/>
          </a:p>
        </p:txBody>
      </p:sp>
      <p:sp>
        <p:nvSpPr>
          <p:cNvPr id="166921" name="Text Box 11"/>
          <p:cNvSpPr txBox="1">
            <a:spLocks noChangeArrowheads="1"/>
          </p:cNvSpPr>
          <p:nvPr/>
        </p:nvSpPr>
        <p:spPr bwMode="auto">
          <a:xfrm>
            <a:off x="3130550" y="5516563"/>
            <a:ext cx="720725" cy="501650"/>
          </a:xfrm>
          <a:prstGeom prst="rect">
            <a:avLst/>
          </a:prstGeom>
          <a:noFill/>
          <a:ln w="9525">
            <a:noFill/>
            <a:miter lim="800000"/>
            <a:headEnd/>
            <a:tailEnd/>
          </a:ln>
        </p:spPr>
        <p:txBody>
          <a:bodyPr>
            <a:spAutoFit/>
          </a:bodyPr>
          <a:lstStyle/>
          <a:p>
            <a:r>
              <a:rPr lang="ja-JP" altLang="en-US" sz="900">
                <a:solidFill>
                  <a:srgbClr val="FF0000"/>
                </a:solidFill>
              </a:rPr>
              <a:t>高速バス停と接続する側道</a:t>
            </a:r>
          </a:p>
        </p:txBody>
      </p:sp>
      <p:sp>
        <p:nvSpPr>
          <p:cNvPr id="166922" name="AutoShape 12"/>
          <p:cNvSpPr>
            <a:spLocks/>
          </p:cNvSpPr>
          <p:nvPr/>
        </p:nvSpPr>
        <p:spPr bwMode="auto">
          <a:xfrm>
            <a:off x="4826000" y="4841875"/>
            <a:ext cx="936625" cy="287338"/>
          </a:xfrm>
          <a:prstGeom prst="borderCallout2">
            <a:avLst>
              <a:gd name="adj1" fmla="val 39778"/>
              <a:gd name="adj2" fmla="val -8134"/>
              <a:gd name="adj3" fmla="val 39778"/>
              <a:gd name="adj4" fmla="val -28644"/>
              <a:gd name="adj5" fmla="val 158565"/>
              <a:gd name="adj6" fmla="val -52880"/>
            </a:avLst>
          </a:prstGeom>
          <a:solidFill>
            <a:srgbClr val="FFFFFF">
              <a:alpha val="50195"/>
            </a:srgbClr>
          </a:solidFill>
          <a:ln w="9525">
            <a:solidFill>
              <a:schemeClr val="tx1"/>
            </a:solidFill>
            <a:miter lim="800000"/>
            <a:headEnd/>
            <a:tailEnd type="triangle" w="med" len="med"/>
          </a:ln>
        </p:spPr>
        <p:txBody>
          <a:bodyPr/>
          <a:lstStyle/>
          <a:p>
            <a:pPr algn="ctr"/>
            <a:r>
              <a:rPr lang="ja-JP" altLang="en-US" sz="900">
                <a:solidFill>
                  <a:srgbClr val="000000"/>
                </a:solidFill>
              </a:rPr>
              <a:t>九州自動車道</a:t>
            </a:r>
          </a:p>
        </p:txBody>
      </p:sp>
      <p:pic>
        <p:nvPicPr>
          <p:cNvPr id="166923" name="Picture 13"/>
          <p:cNvPicPr>
            <a:picLocks noChangeAspect="1" noChangeArrowheads="1"/>
          </p:cNvPicPr>
          <p:nvPr/>
        </p:nvPicPr>
        <p:blipFill>
          <a:blip r:embed="rId4" cstate="print"/>
          <a:srcRect/>
          <a:stretch>
            <a:fillRect/>
          </a:stretch>
        </p:blipFill>
        <p:spPr bwMode="auto">
          <a:xfrm>
            <a:off x="3203575" y="1628775"/>
            <a:ext cx="2449513" cy="1836738"/>
          </a:xfrm>
          <a:prstGeom prst="rect">
            <a:avLst/>
          </a:prstGeom>
          <a:noFill/>
          <a:ln w="9525">
            <a:noFill/>
            <a:miter lim="800000"/>
            <a:headEnd/>
            <a:tailEnd/>
          </a:ln>
        </p:spPr>
      </p:pic>
      <p:sp>
        <p:nvSpPr>
          <p:cNvPr id="166924" name="AutoShape 14"/>
          <p:cNvSpPr>
            <a:spLocks noChangeArrowheads="1"/>
          </p:cNvSpPr>
          <p:nvPr/>
        </p:nvSpPr>
        <p:spPr bwMode="auto">
          <a:xfrm>
            <a:off x="6084888" y="1123950"/>
            <a:ext cx="2881312" cy="2449513"/>
          </a:xfrm>
          <a:prstGeom prst="wedgeRectCallout">
            <a:avLst>
              <a:gd name="adj1" fmla="val -97329"/>
              <a:gd name="adj2" fmla="val 1264"/>
            </a:avLst>
          </a:prstGeom>
          <a:solidFill>
            <a:srgbClr val="FFFFCC"/>
          </a:solidFill>
          <a:ln w="9525">
            <a:solidFill>
              <a:schemeClr val="tx1"/>
            </a:solidFill>
            <a:miter lim="800000"/>
            <a:headEnd/>
            <a:tailEnd/>
          </a:ln>
        </p:spPr>
        <p:txBody>
          <a:bodyPr/>
          <a:lstStyle/>
          <a:p>
            <a:pPr algn="ctr"/>
            <a:endParaRPr lang="ja-JP" altLang="en-US">
              <a:solidFill>
                <a:srgbClr val="000000"/>
              </a:solidFill>
            </a:endParaRPr>
          </a:p>
        </p:txBody>
      </p:sp>
      <p:sp>
        <p:nvSpPr>
          <p:cNvPr id="166925" name="Text Box 15"/>
          <p:cNvSpPr txBox="1">
            <a:spLocks noChangeArrowheads="1"/>
          </p:cNvSpPr>
          <p:nvPr/>
        </p:nvSpPr>
        <p:spPr bwMode="auto">
          <a:xfrm>
            <a:off x="6156325" y="1112838"/>
            <a:ext cx="2784475" cy="304800"/>
          </a:xfrm>
          <a:prstGeom prst="rect">
            <a:avLst/>
          </a:prstGeom>
          <a:noFill/>
          <a:ln w="9525">
            <a:noFill/>
            <a:miter lim="800000"/>
            <a:headEnd/>
            <a:tailEnd/>
          </a:ln>
        </p:spPr>
        <p:txBody>
          <a:bodyPr wrap="none">
            <a:spAutoFit/>
          </a:bodyPr>
          <a:lstStyle/>
          <a:p>
            <a:r>
              <a:rPr lang="ja-JP" altLang="en-US" sz="1400">
                <a:solidFill>
                  <a:srgbClr val="000000"/>
                </a:solidFill>
              </a:rPr>
              <a:t>停留所内に設置された情報提供板</a:t>
            </a:r>
          </a:p>
        </p:txBody>
      </p:sp>
      <p:pic>
        <p:nvPicPr>
          <p:cNvPr id="166926" name="Picture 16"/>
          <p:cNvPicPr>
            <a:picLocks noChangeAspect="1" noChangeArrowheads="1"/>
          </p:cNvPicPr>
          <p:nvPr/>
        </p:nvPicPr>
        <p:blipFill>
          <a:blip r:embed="rId5" cstate="print"/>
          <a:srcRect/>
          <a:stretch>
            <a:fillRect/>
          </a:stretch>
        </p:blipFill>
        <p:spPr bwMode="auto">
          <a:xfrm>
            <a:off x="6156325" y="1446213"/>
            <a:ext cx="2736850" cy="2054225"/>
          </a:xfrm>
          <a:prstGeom prst="rect">
            <a:avLst/>
          </a:prstGeom>
          <a:noFill/>
          <a:ln w="9525">
            <a:noFill/>
            <a:miter lim="800000"/>
            <a:headEnd/>
            <a:tailEnd/>
          </a:ln>
        </p:spPr>
      </p:pic>
      <p:sp>
        <p:nvSpPr>
          <p:cNvPr id="166927" name="AutoShape 17"/>
          <p:cNvSpPr>
            <a:spLocks noChangeArrowheads="1"/>
          </p:cNvSpPr>
          <p:nvPr/>
        </p:nvSpPr>
        <p:spPr bwMode="auto">
          <a:xfrm>
            <a:off x="6154738" y="3716338"/>
            <a:ext cx="2881312" cy="2449512"/>
          </a:xfrm>
          <a:prstGeom prst="wedgeRectCallout">
            <a:avLst>
              <a:gd name="adj1" fmla="val 8458"/>
              <a:gd name="adj2" fmla="val -97634"/>
            </a:avLst>
          </a:prstGeom>
          <a:solidFill>
            <a:srgbClr val="FFFFCC"/>
          </a:solidFill>
          <a:ln w="9525">
            <a:solidFill>
              <a:schemeClr val="tx1"/>
            </a:solidFill>
            <a:miter lim="800000"/>
            <a:headEnd/>
            <a:tailEnd/>
          </a:ln>
        </p:spPr>
        <p:txBody>
          <a:bodyPr/>
          <a:lstStyle/>
          <a:p>
            <a:pPr algn="ctr"/>
            <a:endParaRPr lang="ja-JP" altLang="en-US">
              <a:solidFill>
                <a:srgbClr val="000000"/>
              </a:solidFill>
            </a:endParaRPr>
          </a:p>
        </p:txBody>
      </p:sp>
      <p:sp>
        <p:nvSpPr>
          <p:cNvPr id="166928" name="Text Box 18"/>
          <p:cNvSpPr txBox="1">
            <a:spLocks noChangeArrowheads="1"/>
          </p:cNvSpPr>
          <p:nvPr/>
        </p:nvSpPr>
        <p:spPr bwMode="auto">
          <a:xfrm>
            <a:off x="6276975" y="3749675"/>
            <a:ext cx="1606550" cy="304800"/>
          </a:xfrm>
          <a:prstGeom prst="rect">
            <a:avLst/>
          </a:prstGeom>
          <a:noFill/>
          <a:ln w="9525">
            <a:noFill/>
            <a:miter lim="800000"/>
            <a:headEnd/>
            <a:tailEnd/>
          </a:ln>
        </p:spPr>
        <p:txBody>
          <a:bodyPr wrap="none">
            <a:spAutoFit/>
          </a:bodyPr>
          <a:lstStyle/>
          <a:p>
            <a:r>
              <a:rPr lang="ja-JP" altLang="en-US" sz="1400">
                <a:solidFill>
                  <a:srgbClr val="000000"/>
                </a:solidFill>
              </a:rPr>
              <a:t>情報提供板の画面</a:t>
            </a:r>
          </a:p>
        </p:txBody>
      </p:sp>
      <p:pic>
        <p:nvPicPr>
          <p:cNvPr id="166929" name="Picture 19"/>
          <p:cNvPicPr>
            <a:picLocks noChangeAspect="1" noChangeArrowheads="1"/>
          </p:cNvPicPr>
          <p:nvPr/>
        </p:nvPicPr>
        <p:blipFill>
          <a:blip r:embed="rId6" cstate="print"/>
          <a:srcRect/>
          <a:stretch>
            <a:fillRect/>
          </a:stretch>
        </p:blipFill>
        <p:spPr bwMode="auto">
          <a:xfrm>
            <a:off x="6227763" y="4059238"/>
            <a:ext cx="2733675" cy="2049462"/>
          </a:xfrm>
          <a:prstGeom prst="rect">
            <a:avLst/>
          </a:prstGeom>
          <a:noFill/>
          <a:ln w="9525">
            <a:noFill/>
            <a:miter lim="800000"/>
            <a:headEnd/>
            <a:tailEnd/>
          </a:ln>
        </p:spPr>
      </p:pic>
      <p:sp>
        <p:nvSpPr>
          <p:cNvPr id="166930" name="Text Box 20"/>
          <p:cNvSpPr txBox="1">
            <a:spLocks noChangeArrowheads="1"/>
          </p:cNvSpPr>
          <p:nvPr/>
        </p:nvSpPr>
        <p:spPr bwMode="auto">
          <a:xfrm>
            <a:off x="6227763" y="6213475"/>
            <a:ext cx="1990725" cy="274638"/>
          </a:xfrm>
          <a:prstGeom prst="rect">
            <a:avLst/>
          </a:prstGeom>
          <a:noFill/>
          <a:ln w="9525">
            <a:noFill/>
            <a:miter lim="800000"/>
            <a:headEnd/>
            <a:tailEnd/>
          </a:ln>
        </p:spPr>
        <p:txBody>
          <a:bodyPr wrap="none">
            <a:spAutoFit/>
          </a:bodyPr>
          <a:lstStyle/>
          <a:p>
            <a:r>
              <a:rPr lang="ja-JP" altLang="en-US" sz="1200">
                <a:solidFill>
                  <a:srgbClr val="000000"/>
                </a:solidFill>
              </a:rPr>
              <a:t>方面別到着予想時間を提供</a:t>
            </a:r>
          </a:p>
        </p:txBody>
      </p:sp>
      <p:sp>
        <p:nvSpPr>
          <p:cNvPr id="166931" name="Text Box 21"/>
          <p:cNvSpPr txBox="1">
            <a:spLocks noChangeArrowheads="1"/>
          </p:cNvSpPr>
          <p:nvPr/>
        </p:nvSpPr>
        <p:spPr bwMode="auto">
          <a:xfrm>
            <a:off x="3132138" y="1146175"/>
            <a:ext cx="2735262" cy="517525"/>
          </a:xfrm>
          <a:prstGeom prst="rect">
            <a:avLst/>
          </a:prstGeom>
          <a:noFill/>
          <a:ln w="9525">
            <a:noFill/>
            <a:miter lim="800000"/>
            <a:headEnd/>
            <a:tailEnd/>
          </a:ln>
        </p:spPr>
        <p:txBody>
          <a:bodyPr>
            <a:spAutoFit/>
          </a:bodyPr>
          <a:lstStyle/>
          <a:p>
            <a:r>
              <a:rPr lang="ja-JP" altLang="en-US" sz="1400">
                <a:solidFill>
                  <a:srgbClr val="000000"/>
                </a:solidFill>
              </a:rPr>
              <a:t>基山</a:t>
            </a:r>
            <a:r>
              <a:rPr lang="en-US" altLang="ja-JP" sz="1400">
                <a:solidFill>
                  <a:srgbClr val="000000"/>
                </a:solidFill>
              </a:rPr>
              <a:t>PA</a:t>
            </a:r>
            <a:r>
              <a:rPr lang="ja-JP" altLang="en-US" sz="1400">
                <a:solidFill>
                  <a:srgbClr val="000000"/>
                </a:solidFill>
              </a:rPr>
              <a:t>のバス停：雨風に配慮したブース型</a:t>
            </a:r>
          </a:p>
        </p:txBody>
      </p:sp>
      <p:sp>
        <p:nvSpPr>
          <p:cNvPr id="166932" name="Rectangle 22"/>
          <p:cNvSpPr>
            <a:spLocks noGrp="1" noChangeArrowheads="1"/>
          </p:cNvSpPr>
          <p:nvPr>
            <p:ph type="title" idx="4294967295"/>
          </p:nvPr>
        </p:nvSpPr>
        <p:spPr>
          <a:xfrm>
            <a:off x="0" y="0"/>
            <a:ext cx="9144000" cy="764704"/>
          </a:xfrm>
          <a:solidFill>
            <a:srgbClr val="002060"/>
          </a:solidFill>
        </p:spPr>
        <p:txBody>
          <a:bodyPr/>
          <a:lstStyle/>
          <a:p>
            <a:pPr eaLnBrk="1" hangingPunct="1"/>
            <a:r>
              <a:rPr lang="ja-JP" altLang="en-US" sz="3200" dirty="0" smtClean="0">
                <a:solidFill>
                  <a:schemeClr val="bg1"/>
                </a:solidFill>
              </a:rPr>
              <a:t>高速道路上での高速バスロケ（九州自動車道）</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oup 2"/>
          <p:cNvGrpSpPr>
            <a:grpSpLocks/>
          </p:cNvGrpSpPr>
          <p:nvPr/>
        </p:nvGrpSpPr>
        <p:grpSpPr bwMode="auto">
          <a:xfrm>
            <a:off x="179388" y="963613"/>
            <a:ext cx="8723312" cy="4270375"/>
            <a:chOff x="113" y="436"/>
            <a:chExt cx="5495" cy="2690"/>
          </a:xfrm>
        </p:grpSpPr>
        <p:grpSp>
          <p:nvGrpSpPr>
            <p:cNvPr id="167940" name="Group 3"/>
            <p:cNvGrpSpPr>
              <a:grpSpLocks/>
            </p:cNvGrpSpPr>
            <p:nvPr/>
          </p:nvGrpSpPr>
          <p:grpSpPr bwMode="auto">
            <a:xfrm>
              <a:off x="113" y="436"/>
              <a:ext cx="5495" cy="2658"/>
              <a:chOff x="113" y="436"/>
              <a:chExt cx="5495" cy="2658"/>
            </a:xfrm>
          </p:grpSpPr>
          <p:pic>
            <p:nvPicPr>
              <p:cNvPr id="167942" name="Picture 4"/>
              <p:cNvPicPr>
                <a:picLocks noChangeAspect="1" noChangeArrowheads="1"/>
              </p:cNvPicPr>
              <p:nvPr/>
            </p:nvPicPr>
            <p:blipFill>
              <a:blip r:embed="rId2" cstate="print"/>
              <a:srcRect/>
              <a:stretch>
                <a:fillRect/>
              </a:stretch>
            </p:blipFill>
            <p:spPr bwMode="auto">
              <a:xfrm>
                <a:off x="113" y="436"/>
                <a:ext cx="5495" cy="2643"/>
              </a:xfrm>
              <a:prstGeom prst="rect">
                <a:avLst/>
              </a:prstGeom>
              <a:noFill/>
              <a:ln w="9525">
                <a:noFill/>
                <a:miter lim="800000"/>
                <a:headEnd/>
                <a:tailEnd/>
              </a:ln>
            </p:spPr>
          </p:pic>
          <p:sp>
            <p:nvSpPr>
              <p:cNvPr id="167943" name="Rectangle 5"/>
              <p:cNvSpPr>
                <a:spLocks noChangeArrowheads="1"/>
              </p:cNvSpPr>
              <p:nvPr/>
            </p:nvSpPr>
            <p:spPr bwMode="auto">
              <a:xfrm>
                <a:off x="2290" y="2096"/>
                <a:ext cx="2314" cy="998"/>
              </a:xfrm>
              <a:prstGeom prst="rect">
                <a:avLst/>
              </a:prstGeom>
              <a:solidFill>
                <a:schemeClr val="bg1"/>
              </a:solidFill>
              <a:ln w="9525">
                <a:noFill/>
                <a:miter lim="800000"/>
                <a:headEnd/>
                <a:tailEnd/>
              </a:ln>
            </p:spPr>
            <p:txBody>
              <a:bodyPr wrap="none" anchor="ctr"/>
              <a:lstStyle/>
              <a:p>
                <a:endParaRPr lang="ja-JP" altLang="en-US">
                  <a:solidFill>
                    <a:srgbClr val="000000"/>
                  </a:solidFill>
                </a:endParaRPr>
              </a:p>
            </p:txBody>
          </p:sp>
          <p:sp>
            <p:nvSpPr>
              <p:cNvPr id="167944" name="Rectangle 6"/>
              <p:cNvSpPr>
                <a:spLocks noChangeArrowheads="1"/>
              </p:cNvSpPr>
              <p:nvPr/>
            </p:nvSpPr>
            <p:spPr bwMode="auto">
              <a:xfrm>
                <a:off x="4640" y="1489"/>
                <a:ext cx="499" cy="1587"/>
              </a:xfrm>
              <a:prstGeom prst="rect">
                <a:avLst/>
              </a:prstGeom>
              <a:solidFill>
                <a:schemeClr val="bg1"/>
              </a:solidFill>
              <a:ln w="9525">
                <a:noFill/>
                <a:miter lim="800000"/>
                <a:headEnd/>
                <a:tailEnd/>
              </a:ln>
            </p:spPr>
            <p:txBody>
              <a:bodyPr wrap="none" anchor="ctr"/>
              <a:lstStyle/>
              <a:p>
                <a:endParaRPr lang="ja-JP" altLang="en-US">
                  <a:solidFill>
                    <a:srgbClr val="000000"/>
                  </a:solidFill>
                </a:endParaRPr>
              </a:p>
            </p:txBody>
          </p:sp>
        </p:grpSp>
        <p:pic>
          <p:nvPicPr>
            <p:cNvPr id="167941" name="Picture 7"/>
            <p:cNvPicPr>
              <a:picLocks noChangeAspect="1" noChangeArrowheads="1"/>
            </p:cNvPicPr>
            <p:nvPr/>
          </p:nvPicPr>
          <p:blipFill>
            <a:blip r:embed="rId3" cstate="print"/>
            <a:srcRect/>
            <a:stretch>
              <a:fillRect/>
            </a:stretch>
          </p:blipFill>
          <p:spPr bwMode="auto">
            <a:xfrm>
              <a:off x="2472" y="1933"/>
              <a:ext cx="1979" cy="1193"/>
            </a:xfrm>
            <a:prstGeom prst="rect">
              <a:avLst/>
            </a:prstGeom>
            <a:noFill/>
            <a:ln w="9525">
              <a:noFill/>
              <a:miter lim="800000"/>
              <a:headEnd/>
              <a:tailEnd/>
            </a:ln>
          </p:spPr>
        </p:pic>
      </p:grpSp>
      <p:sp>
        <p:nvSpPr>
          <p:cNvPr id="167939" name="Text Box 8"/>
          <p:cNvSpPr txBox="1">
            <a:spLocks noChangeArrowheads="1"/>
          </p:cNvSpPr>
          <p:nvPr/>
        </p:nvSpPr>
        <p:spPr bwMode="auto">
          <a:xfrm>
            <a:off x="4356100" y="5300663"/>
            <a:ext cx="4546600" cy="366712"/>
          </a:xfrm>
          <a:prstGeom prst="rect">
            <a:avLst/>
          </a:prstGeom>
          <a:noFill/>
          <a:ln w="9525">
            <a:noFill/>
            <a:miter lim="800000"/>
            <a:headEnd/>
            <a:tailEnd/>
          </a:ln>
        </p:spPr>
        <p:txBody>
          <a:bodyPr wrap="none">
            <a:spAutoFit/>
          </a:bodyPr>
          <a:lstStyle/>
          <a:p>
            <a:r>
              <a:rPr lang="ja-JP" altLang="en-US">
                <a:solidFill>
                  <a:srgbClr val="000000"/>
                </a:solidFill>
              </a:rPr>
              <a:t>平成１９年１２月２７日（木）西日本新聞（夕刊）</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7"/>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4BAD2CD0-341E-4187-9B5B-60577360334D}" type="slidenum">
              <a:rPr lang="en-US" altLang="ja-JP" sz="1400" smtClean="0"/>
              <a:pPr eaLnBrk="1" hangingPunct="1">
                <a:spcBef>
                  <a:spcPct val="0"/>
                </a:spcBef>
                <a:buFontTx/>
                <a:buNone/>
              </a:pPr>
              <a:t>59</a:t>
            </a:fld>
            <a:endParaRPr lang="en-US" altLang="ja-JP" sz="1400" smtClean="0"/>
          </a:p>
        </p:txBody>
      </p:sp>
      <p:sp>
        <p:nvSpPr>
          <p:cNvPr id="4099" name="Rectangle 2"/>
          <p:cNvSpPr>
            <a:spLocks noGrp="1" noChangeArrowheads="1"/>
          </p:cNvSpPr>
          <p:nvPr>
            <p:ph type="title"/>
          </p:nvPr>
        </p:nvSpPr>
        <p:spPr>
          <a:xfrm>
            <a:off x="0" y="0"/>
            <a:ext cx="9144000" cy="476250"/>
          </a:xfrm>
          <a:solidFill>
            <a:srgbClr val="002060"/>
          </a:solidFill>
        </p:spPr>
        <p:txBody>
          <a:bodyPr/>
          <a:lstStyle/>
          <a:p>
            <a:pPr eaLnBrk="1" hangingPunct="1"/>
            <a:r>
              <a:rPr lang="ja-JP" altLang="en-US" sz="4000" dirty="0" smtClean="0">
                <a:solidFill>
                  <a:schemeClr val="bg1"/>
                </a:solidFill>
              </a:rPr>
              <a:t>駐車場の情報</a:t>
            </a:r>
          </a:p>
        </p:txBody>
      </p:sp>
      <p:pic>
        <p:nvPicPr>
          <p:cNvPr id="4100" name="Picture 3" descr="DSCF023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7005" r="23074"/>
          <a:stretch>
            <a:fillRect/>
          </a:stretch>
        </p:blipFill>
        <p:spPr>
          <a:xfrm>
            <a:off x="395288" y="981075"/>
            <a:ext cx="4106862" cy="537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4" descr="point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5963" y="981075"/>
            <a:ext cx="2508250" cy="295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2" name="Text Box 5"/>
          <p:cNvSpPr txBox="1">
            <a:spLocks noChangeArrowheads="1"/>
          </p:cNvSpPr>
          <p:nvPr/>
        </p:nvSpPr>
        <p:spPr bwMode="auto">
          <a:xfrm>
            <a:off x="5435600" y="549275"/>
            <a:ext cx="2676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a:t>■</a:t>
            </a:r>
            <a:r>
              <a:rPr lang="ja-JP" altLang="en-US" sz="1800"/>
              <a:t>一般的な日本の情報板</a:t>
            </a:r>
          </a:p>
        </p:txBody>
      </p:sp>
      <p:sp>
        <p:nvSpPr>
          <p:cNvPr id="4103" name="Text Box 6"/>
          <p:cNvSpPr txBox="1">
            <a:spLocks noChangeArrowheads="1"/>
          </p:cNvSpPr>
          <p:nvPr/>
        </p:nvSpPr>
        <p:spPr bwMode="auto">
          <a:xfrm>
            <a:off x="322263" y="549275"/>
            <a:ext cx="448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a:t>■</a:t>
            </a:r>
            <a:r>
              <a:rPr lang="ja-JP" altLang="en-US" sz="1800"/>
              <a:t>一般的なドイツの情報板（写真はマイセン）</a:t>
            </a:r>
          </a:p>
        </p:txBody>
      </p:sp>
      <p:pic>
        <p:nvPicPr>
          <p:cNvPr id="4104" name="Picture 7" descr="point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5963" y="4078288"/>
            <a:ext cx="1884362"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806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番号プレースホルダ 2"/>
          <p:cNvSpPr>
            <a:spLocks noGrp="1"/>
          </p:cNvSpPr>
          <p:nvPr>
            <p:ph type="sldNum" sz="quarter" idx="12"/>
          </p:nvPr>
        </p:nvSpPr>
        <p:spPr bwMode="auto">
          <a:noFill/>
          <a:ln>
            <a:miter lim="800000"/>
            <a:headEnd/>
            <a:tailEnd/>
          </a:ln>
        </p:spPr>
        <p:txBody>
          <a:bodyPr/>
          <a:lstStyle/>
          <a:p>
            <a:fld id="{777811DD-381F-4530-9B61-80D9D8589629}" type="slidenum">
              <a:rPr lang="en-US" altLang="ja-JP" smtClean="0">
                <a:ea typeface="ＭＳ Ｐゴシック" pitchFamily="50" charset="-128"/>
              </a:rPr>
              <a:pPr/>
              <a:t>6</a:t>
            </a:fld>
            <a:endParaRPr lang="en-US" altLang="ja-JP" smtClean="0">
              <a:ea typeface="ＭＳ Ｐゴシック" pitchFamily="50" charset="-128"/>
            </a:endParaRPr>
          </a:p>
        </p:txBody>
      </p:sp>
      <p:sp>
        <p:nvSpPr>
          <p:cNvPr id="100355" name="Rectangle 2"/>
          <p:cNvSpPr>
            <a:spLocks noChangeArrowheads="1"/>
          </p:cNvSpPr>
          <p:nvPr/>
        </p:nvSpPr>
        <p:spPr bwMode="auto">
          <a:xfrm>
            <a:off x="468313" y="5734050"/>
            <a:ext cx="1079500" cy="431800"/>
          </a:xfrm>
          <a:prstGeom prst="rect">
            <a:avLst/>
          </a:prstGeom>
          <a:solidFill>
            <a:srgbClr val="000080"/>
          </a:solidFill>
          <a:ln w="28575">
            <a:noFill/>
            <a:miter lim="800000"/>
            <a:headEnd/>
            <a:tailEnd/>
          </a:ln>
        </p:spPr>
        <p:txBody>
          <a:bodyPr wrap="none" anchor="ctr"/>
          <a:lstStyle/>
          <a:p>
            <a:endParaRPr kumimoji="0" lang="ja-JP" altLang="en-US">
              <a:solidFill>
                <a:srgbClr val="000000"/>
              </a:solidFill>
              <a:latin typeface="Calibri" pitchFamily="34" charset="0"/>
            </a:endParaRPr>
          </a:p>
        </p:txBody>
      </p:sp>
      <p:sp>
        <p:nvSpPr>
          <p:cNvPr id="100356" name="Rectangle 3"/>
          <p:cNvSpPr>
            <a:spLocks noChangeArrowheads="1"/>
          </p:cNvSpPr>
          <p:nvPr/>
        </p:nvSpPr>
        <p:spPr bwMode="auto">
          <a:xfrm>
            <a:off x="395288" y="1844675"/>
            <a:ext cx="1728787" cy="576263"/>
          </a:xfrm>
          <a:prstGeom prst="rect">
            <a:avLst/>
          </a:prstGeom>
          <a:solidFill>
            <a:srgbClr val="000080"/>
          </a:solidFill>
          <a:ln w="28575">
            <a:noFill/>
            <a:miter lim="800000"/>
            <a:headEnd/>
            <a:tailEnd/>
          </a:ln>
        </p:spPr>
        <p:txBody>
          <a:bodyPr wrap="none" anchor="ctr"/>
          <a:lstStyle/>
          <a:p>
            <a:endParaRPr kumimoji="0" lang="ja-JP" altLang="en-US">
              <a:solidFill>
                <a:srgbClr val="000000"/>
              </a:solidFill>
              <a:latin typeface="Calibri" pitchFamily="34" charset="0"/>
            </a:endParaRPr>
          </a:p>
        </p:txBody>
      </p:sp>
      <p:sp>
        <p:nvSpPr>
          <p:cNvPr id="31748" name="Rectangle 4"/>
          <p:cNvSpPr>
            <a:spLocks noChangeArrowheads="1"/>
          </p:cNvSpPr>
          <p:nvPr/>
        </p:nvSpPr>
        <p:spPr bwMode="auto">
          <a:xfrm>
            <a:off x="34925" y="2355850"/>
            <a:ext cx="3013075" cy="3455988"/>
          </a:xfrm>
          <a:prstGeom prst="rect">
            <a:avLst/>
          </a:prstGeom>
          <a:solidFill>
            <a:srgbClr val="DDDDDD"/>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1749" name="Rectangle 5"/>
          <p:cNvSpPr>
            <a:spLocks noChangeArrowheads="1"/>
          </p:cNvSpPr>
          <p:nvPr/>
        </p:nvSpPr>
        <p:spPr bwMode="auto">
          <a:xfrm>
            <a:off x="3071813" y="2355850"/>
            <a:ext cx="3013075" cy="3455988"/>
          </a:xfrm>
          <a:prstGeom prst="rect">
            <a:avLst/>
          </a:prstGeom>
          <a:solidFill>
            <a:srgbClr val="FFCCCC"/>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1750" name="Rectangle 6"/>
          <p:cNvSpPr>
            <a:spLocks noChangeArrowheads="1"/>
          </p:cNvSpPr>
          <p:nvPr/>
        </p:nvSpPr>
        <p:spPr bwMode="auto">
          <a:xfrm>
            <a:off x="6096000" y="2355850"/>
            <a:ext cx="3013075" cy="3455988"/>
          </a:xfrm>
          <a:prstGeom prst="rect">
            <a:avLst/>
          </a:prstGeom>
          <a:solidFill>
            <a:srgbClr val="CCECFF"/>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1751" name="Text Box 7"/>
          <p:cNvSpPr txBox="1">
            <a:spLocks noChangeArrowheads="1"/>
          </p:cNvSpPr>
          <p:nvPr/>
        </p:nvSpPr>
        <p:spPr bwMode="auto">
          <a:xfrm>
            <a:off x="6372225" y="6194425"/>
            <a:ext cx="2773363" cy="641350"/>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人口：</a:t>
            </a:r>
            <a:r>
              <a:rPr kumimoji="0" lang="en-US" altLang="ja-JP" sz="2000" b="1" smtClean="0">
                <a:solidFill>
                  <a:srgbClr val="000000"/>
                </a:solidFill>
                <a:effectLst>
                  <a:outerShdw blurRad="38100" dist="38100" dir="2700000" algn="tl">
                    <a:srgbClr val="C0C0C0"/>
                  </a:outerShdw>
                </a:effectLst>
              </a:rPr>
              <a:t>1</a:t>
            </a:r>
            <a:r>
              <a:rPr kumimoji="0" lang="ja-JP" altLang="en-US" sz="2000" b="1" smtClean="0">
                <a:solidFill>
                  <a:srgbClr val="000000"/>
                </a:solidFill>
                <a:effectLst>
                  <a:outerShdw blurRad="38100" dist="38100" dir="2700000" algn="tl">
                    <a:srgbClr val="C0C0C0"/>
                  </a:outerShdw>
                </a:effectLst>
              </a:rPr>
              <a:t>億</a:t>
            </a:r>
            <a:r>
              <a:rPr kumimoji="0" lang="en-US" altLang="ja-JP" sz="2000" b="1" smtClean="0">
                <a:solidFill>
                  <a:srgbClr val="000000"/>
                </a:solidFill>
                <a:effectLst>
                  <a:outerShdw blurRad="38100" dist="38100" dir="2700000" algn="tl">
                    <a:srgbClr val="C0C0C0"/>
                  </a:outerShdw>
                </a:effectLst>
              </a:rPr>
              <a:t>1,700</a:t>
            </a:r>
            <a:r>
              <a:rPr kumimoji="0" lang="ja-JP" altLang="en-US" sz="2000" b="1" smtClean="0">
                <a:solidFill>
                  <a:srgbClr val="000000"/>
                </a:solidFill>
                <a:effectLst>
                  <a:outerShdw blurRad="38100" dist="38100" dir="2700000" algn="tl">
                    <a:srgbClr val="C0C0C0"/>
                  </a:outerShdw>
                </a:effectLst>
              </a:rPr>
              <a:t>万人</a:t>
            </a:r>
          </a:p>
          <a:p>
            <a:pPr algn="ctr">
              <a:defRPr/>
            </a:pPr>
            <a:r>
              <a:rPr kumimoji="0" lang="ja-JP" altLang="en-US" sz="1600" b="1" smtClean="0">
                <a:solidFill>
                  <a:srgbClr val="000000"/>
                </a:solidFill>
                <a:effectLst>
                  <a:outerShdw blurRad="38100" dist="38100" dir="2700000" algn="tl">
                    <a:srgbClr val="C0C0C0"/>
                  </a:outerShdw>
                </a:effectLst>
              </a:rPr>
              <a:t>（高齢者比率：</a:t>
            </a:r>
            <a:r>
              <a:rPr kumimoji="0" lang="en-US" altLang="ja-JP" sz="1600" b="1" smtClean="0">
                <a:solidFill>
                  <a:srgbClr val="000000"/>
                </a:solidFill>
                <a:effectLst>
                  <a:outerShdw blurRad="38100" dist="38100" dir="2700000" algn="tl">
                    <a:srgbClr val="C0C0C0"/>
                  </a:outerShdw>
                </a:effectLst>
              </a:rPr>
              <a:t>9.1%</a:t>
            </a:r>
            <a:r>
              <a:rPr kumimoji="0" lang="ja-JP" altLang="en-US" sz="1600" b="1" smtClean="0">
                <a:solidFill>
                  <a:srgbClr val="000000"/>
                </a:solidFill>
                <a:effectLst>
                  <a:outerShdw blurRad="38100" dist="38100" dir="2700000" algn="tl">
                    <a:srgbClr val="C0C0C0"/>
                  </a:outerShdw>
                </a:effectLst>
              </a:rPr>
              <a:t>）</a:t>
            </a:r>
          </a:p>
        </p:txBody>
      </p:sp>
      <p:sp>
        <p:nvSpPr>
          <p:cNvPr id="31752" name="Text Box 8"/>
          <p:cNvSpPr txBox="1">
            <a:spLocks noChangeArrowheads="1"/>
          </p:cNvSpPr>
          <p:nvPr/>
        </p:nvSpPr>
        <p:spPr bwMode="auto">
          <a:xfrm>
            <a:off x="3673475" y="6330950"/>
            <a:ext cx="2663825" cy="396875"/>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事故死者数：</a:t>
            </a:r>
            <a:r>
              <a:rPr kumimoji="0" lang="en-US" altLang="ja-JP" sz="2000" b="1" smtClean="0">
                <a:solidFill>
                  <a:srgbClr val="000000"/>
                </a:solidFill>
                <a:effectLst>
                  <a:outerShdw blurRad="38100" dist="38100" dir="2700000" algn="tl">
                    <a:srgbClr val="C0C0C0"/>
                  </a:outerShdw>
                </a:effectLst>
              </a:rPr>
              <a:t>8,700</a:t>
            </a:r>
            <a:r>
              <a:rPr kumimoji="0" lang="ja-JP" altLang="en-US" sz="2000" b="1" smtClean="0">
                <a:solidFill>
                  <a:srgbClr val="000000"/>
                </a:solidFill>
                <a:effectLst>
                  <a:outerShdw blurRad="38100" dist="38100" dir="2700000" algn="tl">
                    <a:srgbClr val="C0C0C0"/>
                  </a:outerShdw>
                </a:effectLst>
              </a:rPr>
              <a:t>人</a:t>
            </a:r>
          </a:p>
        </p:txBody>
      </p:sp>
      <p:sp>
        <p:nvSpPr>
          <p:cNvPr id="31754" name="Rectangle 10"/>
          <p:cNvSpPr>
            <a:spLocks noChangeArrowheads="1"/>
          </p:cNvSpPr>
          <p:nvPr/>
        </p:nvSpPr>
        <p:spPr bwMode="auto">
          <a:xfrm>
            <a:off x="211138" y="6332538"/>
            <a:ext cx="3389312" cy="396875"/>
          </a:xfrm>
          <a:prstGeom prst="rect">
            <a:avLst/>
          </a:prstGeom>
          <a:noFill/>
          <a:ln w="9525">
            <a:noFill/>
            <a:miter lim="800000"/>
            <a:headEnd/>
            <a:tailEnd/>
          </a:ln>
          <a:effectLst/>
        </p:spPr>
        <p:txBody>
          <a:bodyPr>
            <a:spAutoFit/>
          </a:bodyPr>
          <a:lstStyle/>
          <a:p>
            <a:pPr>
              <a:defRPr/>
            </a:pPr>
            <a:r>
              <a:rPr kumimoji="0" lang="ja-JP" altLang="en-US" sz="2000" b="1">
                <a:solidFill>
                  <a:srgbClr val="000000"/>
                </a:solidFill>
                <a:effectLst>
                  <a:outerShdw blurRad="38100" dist="38100" dir="2700000" algn="tl">
                    <a:srgbClr val="C0C0C0"/>
                  </a:outerShdw>
                </a:effectLst>
                <a:ea typeface="ＭＳ Ｐゴシック" pitchFamily="-106" charset="-128"/>
              </a:rPr>
              <a:t>自動車保有台数：</a:t>
            </a:r>
            <a:r>
              <a:rPr kumimoji="0" lang="en-US" altLang="ja-JP" sz="2000" b="1">
                <a:solidFill>
                  <a:srgbClr val="000000"/>
                </a:solidFill>
                <a:effectLst>
                  <a:outerShdw blurRad="38100" dist="38100" dir="2700000" algn="tl">
                    <a:srgbClr val="C0C0C0"/>
                  </a:outerShdw>
                </a:effectLst>
                <a:ea typeface="ＭＳ Ｐゴシック" pitchFamily="-106" charset="-128"/>
              </a:rPr>
              <a:t>3,780</a:t>
            </a:r>
            <a:r>
              <a:rPr kumimoji="0" lang="ja-JP" altLang="en-US" sz="2000" b="1">
                <a:solidFill>
                  <a:srgbClr val="000000"/>
                </a:solidFill>
                <a:effectLst>
                  <a:outerShdw blurRad="38100" dist="38100" dir="2700000" algn="tl">
                    <a:srgbClr val="C0C0C0"/>
                  </a:outerShdw>
                </a:effectLst>
                <a:ea typeface="ＭＳ Ｐゴシック" pitchFamily="-106" charset="-128"/>
              </a:rPr>
              <a:t>万台</a:t>
            </a:r>
          </a:p>
        </p:txBody>
      </p:sp>
      <p:sp>
        <p:nvSpPr>
          <p:cNvPr id="100363" name="Rectangle 11"/>
          <p:cNvSpPr>
            <a:spLocks noChangeArrowheads="1"/>
          </p:cNvSpPr>
          <p:nvPr/>
        </p:nvSpPr>
        <p:spPr bwMode="auto">
          <a:xfrm>
            <a:off x="179388" y="6188075"/>
            <a:ext cx="3276600" cy="592138"/>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100364" name="Rectangle 12"/>
          <p:cNvSpPr>
            <a:spLocks noChangeArrowheads="1"/>
          </p:cNvSpPr>
          <p:nvPr/>
        </p:nvSpPr>
        <p:spPr bwMode="auto">
          <a:xfrm>
            <a:off x="6553200" y="6188075"/>
            <a:ext cx="2376488" cy="592138"/>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100365" name="Rectangle 13"/>
          <p:cNvSpPr>
            <a:spLocks noChangeArrowheads="1"/>
          </p:cNvSpPr>
          <p:nvPr/>
        </p:nvSpPr>
        <p:spPr bwMode="auto">
          <a:xfrm>
            <a:off x="3744913" y="6188075"/>
            <a:ext cx="2520950" cy="592138"/>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31758" name="Text Box 14"/>
          <p:cNvSpPr txBox="1">
            <a:spLocks noChangeArrowheads="1"/>
          </p:cNvSpPr>
          <p:nvPr/>
        </p:nvSpPr>
        <p:spPr bwMode="auto">
          <a:xfrm>
            <a:off x="323850" y="1844675"/>
            <a:ext cx="2160588" cy="519113"/>
          </a:xfrm>
          <a:prstGeom prst="rect">
            <a:avLst/>
          </a:prstGeom>
          <a:solidFill>
            <a:srgbClr val="7030A0"/>
          </a:solid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2800" b="1" smtClean="0">
                <a:solidFill>
                  <a:srgbClr val="FFFFFF"/>
                </a:solidFill>
                <a:effectLst>
                  <a:outerShdw blurRad="38100" dist="38100" dir="2700000" algn="tl">
                    <a:srgbClr val="000000"/>
                  </a:outerShdw>
                </a:effectLst>
              </a:rPr>
              <a:t>1980</a:t>
            </a:r>
            <a:r>
              <a:rPr kumimoji="0" lang="ja-JP" altLang="en-US" sz="2800" b="1" smtClean="0">
                <a:solidFill>
                  <a:srgbClr val="FFFFFF"/>
                </a:solidFill>
                <a:effectLst>
                  <a:outerShdw blurRad="38100" dist="38100" dir="2700000" algn="tl">
                    <a:srgbClr val="000000"/>
                  </a:outerShdw>
                </a:effectLst>
              </a:rPr>
              <a:t>年代</a:t>
            </a:r>
          </a:p>
        </p:txBody>
      </p:sp>
      <p:sp>
        <p:nvSpPr>
          <p:cNvPr id="100367" name="Rectangle 15"/>
          <p:cNvSpPr>
            <a:spLocks noChangeArrowheads="1"/>
          </p:cNvSpPr>
          <p:nvPr/>
        </p:nvSpPr>
        <p:spPr bwMode="auto">
          <a:xfrm>
            <a:off x="684213" y="4030663"/>
            <a:ext cx="1673225" cy="369887"/>
          </a:xfrm>
          <a:prstGeom prst="rect">
            <a:avLst/>
          </a:prstGeom>
          <a:noFill/>
          <a:ln w="9525">
            <a:noFill/>
            <a:miter lim="800000"/>
            <a:headEnd/>
            <a:tailEnd/>
          </a:ln>
        </p:spPr>
        <p:txBody>
          <a:bodyPr wrap="none">
            <a:spAutoFit/>
          </a:bodyPr>
          <a:lstStyle/>
          <a:p>
            <a:r>
              <a:rPr kumimoji="0" lang="en-US" altLang="ja-JP" sz="900" b="1">
                <a:solidFill>
                  <a:srgbClr val="000000"/>
                </a:solidFill>
              </a:rPr>
              <a:t>1988</a:t>
            </a:r>
            <a:r>
              <a:rPr kumimoji="0" lang="ja-JP" altLang="en-US" sz="900" b="1">
                <a:solidFill>
                  <a:srgbClr val="000000"/>
                </a:solidFill>
              </a:rPr>
              <a:t>年全国デジタル道路地図</a:t>
            </a:r>
          </a:p>
          <a:p>
            <a:r>
              <a:rPr kumimoji="0" lang="ja-JP" altLang="en-US" sz="900" b="1">
                <a:solidFill>
                  <a:srgbClr val="000000"/>
                </a:solidFill>
              </a:rPr>
              <a:t>データベース標準</a:t>
            </a:r>
          </a:p>
        </p:txBody>
      </p:sp>
      <p:pic>
        <p:nvPicPr>
          <p:cNvPr id="100368" name="Picture 16"/>
          <p:cNvPicPr>
            <a:picLocks noChangeAspect="1" noChangeArrowheads="1"/>
          </p:cNvPicPr>
          <p:nvPr/>
        </p:nvPicPr>
        <p:blipFill>
          <a:blip r:embed="rId3" cstate="print"/>
          <a:srcRect r="40022" b="56615"/>
          <a:stretch>
            <a:fillRect/>
          </a:stretch>
        </p:blipFill>
        <p:spPr bwMode="auto">
          <a:xfrm>
            <a:off x="104775" y="2944813"/>
            <a:ext cx="2811463" cy="2239962"/>
          </a:xfrm>
          <a:prstGeom prst="rect">
            <a:avLst/>
          </a:prstGeom>
          <a:noFill/>
          <a:ln w="9525">
            <a:solidFill>
              <a:schemeClr val="tx1"/>
            </a:solidFill>
            <a:miter lim="800000"/>
            <a:headEnd/>
            <a:tailEnd/>
          </a:ln>
        </p:spPr>
      </p:pic>
      <p:sp>
        <p:nvSpPr>
          <p:cNvPr id="31761" name="Text Box 17"/>
          <p:cNvSpPr txBox="1">
            <a:spLocks noChangeArrowheads="1"/>
          </p:cNvSpPr>
          <p:nvPr/>
        </p:nvSpPr>
        <p:spPr bwMode="auto">
          <a:xfrm>
            <a:off x="395288" y="5780088"/>
            <a:ext cx="930275" cy="369887"/>
          </a:xfrm>
          <a:prstGeom prst="rect">
            <a:avLst/>
          </a:prstGeom>
          <a:noFill/>
          <a:ln w="9525">
            <a:noFill/>
            <a:miter lim="800000"/>
            <a:headEnd/>
            <a:tailEnd/>
          </a:ln>
          <a:effectLst/>
        </p:spPr>
        <p:txBody>
          <a:bodyPr wrap="none">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1800" b="1" smtClean="0">
                <a:solidFill>
                  <a:srgbClr val="FFFFFF"/>
                </a:solidFill>
                <a:effectLst>
                  <a:outerShdw blurRad="38100" dist="38100" dir="2700000" algn="tl">
                    <a:srgbClr val="C0C0C0"/>
                  </a:outerShdw>
                </a:effectLst>
              </a:rPr>
              <a:t>1980</a:t>
            </a:r>
            <a:r>
              <a:rPr kumimoji="0" lang="ja-JP" altLang="en-US" sz="1800" b="1" smtClean="0">
                <a:solidFill>
                  <a:srgbClr val="FFFFFF"/>
                </a:solidFill>
                <a:effectLst>
                  <a:outerShdw blurRad="38100" dist="38100" dir="2700000" algn="tl">
                    <a:srgbClr val="C0C0C0"/>
                  </a:outerShdw>
                </a:effectLst>
              </a:rPr>
              <a:t>年</a:t>
            </a:r>
          </a:p>
        </p:txBody>
      </p:sp>
      <p:sp>
        <p:nvSpPr>
          <p:cNvPr id="100370" name="Rectangle 18"/>
          <p:cNvSpPr>
            <a:spLocks noChangeArrowheads="1"/>
          </p:cNvSpPr>
          <p:nvPr/>
        </p:nvSpPr>
        <p:spPr bwMode="auto">
          <a:xfrm>
            <a:off x="257175" y="817563"/>
            <a:ext cx="8648700" cy="858837"/>
          </a:xfrm>
          <a:prstGeom prst="rect">
            <a:avLst/>
          </a:prstGeom>
          <a:solidFill>
            <a:schemeClr val="bg1"/>
          </a:solidFill>
          <a:ln w="9525">
            <a:solidFill>
              <a:schemeClr val="tx1"/>
            </a:solidFill>
            <a:miter lim="800000"/>
            <a:headEnd/>
            <a:tailEnd/>
          </a:ln>
        </p:spPr>
        <p:txBody>
          <a:bodyPr anchor="ctr"/>
          <a:lstStyle/>
          <a:p>
            <a:pPr>
              <a:lnSpc>
                <a:spcPct val="120000"/>
              </a:lnSpc>
            </a:pPr>
            <a:r>
              <a:rPr kumimoji="0" lang="ja-JP" altLang="en-US">
                <a:solidFill>
                  <a:srgbClr val="000000"/>
                </a:solidFill>
                <a:latin typeface="HGPｺﾞｼｯｸE" pitchFamily="50" charset="-128"/>
                <a:ea typeface="HGPｺﾞｼｯｸE" pitchFamily="50" charset="-128"/>
              </a:rPr>
              <a:t>１９８１年ホンダが世界初のカーナビゲーションを発売、デジタル道路地図が登場</a:t>
            </a:r>
          </a:p>
          <a:p>
            <a:pPr>
              <a:lnSpc>
                <a:spcPct val="120000"/>
              </a:lnSpc>
            </a:pPr>
            <a:r>
              <a:rPr kumimoji="0" lang="ja-JP" altLang="en-US">
                <a:solidFill>
                  <a:srgbClr val="000000"/>
                </a:solidFill>
                <a:latin typeface="HGPｺﾞｼｯｸE" pitchFamily="50" charset="-128"/>
                <a:ea typeface="HGPｺﾞｼｯｸE" pitchFamily="50" charset="-128"/>
              </a:rPr>
              <a:t>　（ＩＴＳの基礎技術が実用化）。</a:t>
            </a:r>
          </a:p>
        </p:txBody>
      </p:sp>
      <p:pic>
        <p:nvPicPr>
          <p:cNvPr id="100371" name="Picture 10"/>
          <p:cNvPicPr>
            <a:picLocks noChangeAspect="1" noChangeArrowheads="1"/>
          </p:cNvPicPr>
          <p:nvPr/>
        </p:nvPicPr>
        <p:blipFill>
          <a:blip r:embed="rId4" cstate="print"/>
          <a:srcRect l="9471" r="14763" b="5515"/>
          <a:stretch>
            <a:fillRect/>
          </a:stretch>
        </p:blipFill>
        <p:spPr bwMode="auto">
          <a:xfrm>
            <a:off x="6156325" y="2944813"/>
            <a:ext cx="2809875" cy="2193925"/>
          </a:xfrm>
          <a:prstGeom prst="rect">
            <a:avLst/>
          </a:prstGeom>
          <a:noFill/>
          <a:ln w="9525">
            <a:solidFill>
              <a:schemeClr val="tx2"/>
            </a:solidFill>
            <a:miter lim="800000"/>
            <a:headEnd/>
            <a:tailEnd/>
          </a:ln>
        </p:spPr>
      </p:pic>
      <p:grpSp>
        <p:nvGrpSpPr>
          <p:cNvPr id="100372" name="Group 20"/>
          <p:cNvGrpSpPr>
            <a:grpSpLocks/>
          </p:cNvGrpSpPr>
          <p:nvPr/>
        </p:nvGrpSpPr>
        <p:grpSpPr bwMode="auto">
          <a:xfrm>
            <a:off x="3132138" y="2944813"/>
            <a:ext cx="2735262" cy="2271712"/>
            <a:chOff x="1776" y="2561"/>
            <a:chExt cx="1089" cy="798"/>
          </a:xfrm>
        </p:grpSpPr>
        <p:sp>
          <p:nvSpPr>
            <p:cNvPr id="100383" name="Rectangle 21"/>
            <p:cNvSpPr>
              <a:spLocks noChangeArrowheads="1"/>
            </p:cNvSpPr>
            <p:nvPr/>
          </p:nvSpPr>
          <p:spPr bwMode="auto">
            <a:xfrm>
              <a:off x="1776" y="2561"/>
              <a:ext cx="1089" cy="798"/>
            </a:xfrm>
            <a:prstGeom prst="rect">
              <a:avLst/>
            </a:prstGeom>
            <a:solidFill>
              <a:schemeClr val="bg1"/>
            </a:solid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pic>
          <p:nvPicPr>
            <p:cNvPr id="100384" name="Picture 22"/>
            <p:cNvPicPr>
              <a:picLocks noChangeAspect="1" noChangeArrowheads="1"/>
            </p:cNvPicPr>
            <p:nvPr/>
          </p:nvPicPr>
          <p:blipFill>
            <a:blip r:embed="rId5" cstate="print"/>
            <a:srcRect/>
            <a:stretch>
              <a:fillRect/>
            </a:stretch>
          </p:blipFill>
          <p:spPr bwMode="auto">
            <a:xfrm>
              <a:off x="1881" y="2606"/>
              <a:ext cx="908" cy="695"/>
            </a:xfrm>
            <a:prstGeom prst="rect">
              <a:avLst/>
            </a:prstGeom>
            <a:noFill/>
            <a:ln w="9525">
              <a:noFill/>
              <a:miter lim="800000"/>
              <a:headEnd/>
              <a:tailEnd/>
            </a:ln>
          </p:spPr>
        </p:pic>
      </p:grpSp>
      <p:sp>
        <p:nvSpPr>
          <p:cNvPr id="31767" name="AutoShape 23"/>
          <p:cNvSpPr>
            <a:spLocks noChangeArrowheads="1"/>
          </p:cNvSpPr>
          <p:nvPr/>
        </p:nvSpPr>
        <p:spPr bwMode="auto">
          <a:xfrm>
            <a:off x="6443663" y="5205413"/>
            <a:ext cx="2016125" cy="412750"/>
          </a:xfrm>
          <a:prstGeom prst="wedgeRoundRectCallout">
            <a:avLst>
              <a:gd name="adj1" fmla="val -7009"/>
              <a:gd name="adj2" fmla="val -184616"/>
              <a:gd name="adj3" fmla="val 16667"/>
            </a:avLst>
          </a:prstGeom>
          <a:solidFill>
            <a:srgbClr val="000099"/>
          </a:solidFill>
          <a:ln w="9525">
            <a:solidFill>
              <a:schemeClr val="bg1"/>
            </a:solidFill>
            <a:miter lim="800000"/>
            <a:headEnd/>
            <a:tailEnd/>
          </a:ln>
          <a:effectLst>
            <a:outerShdw dist="35921" dir="2700000" algn="ctr" rotWithShape="0">
              <a:schemeClr val="bg2"/>
            </a:outerShdw>
          </a:effectLst>
        </p:spPr>
        <p:txBody>
          <a:bodyPr anchor="ctr"/>
          <a:lstStyle/>
          <a:p>
            <a:pPr algn="ctr">
              <a:defRPr/>
            </a:pPr>
            <a:r>
              <a:rPr kumimoji="0" lang="ja-JP" altLang="en-US" b="1">
                <a:solidFill>
                  <a:srgbClr val="FFFFFF"/>
                </a:solidFill>
                <a:effectLst>
                  <a:outerShdw blurRad="38100" dist="38100" dir="2700000" algn="tl">
                    <a:srgbClr val="000000"/>
                  </a:outerShdw>
                </a:effectLst>
                <a:latin typeface="ＭＳ ゴシック" pitchFamily="-106" charset="-128"/>
                <a:ea typeface="ＭＳ ゴシック" pitchFamily="-106" charset="-128"/>
              </a:rPr>
              <a:t>カーナビ登場</a:t>
            </a:r>
          </a:p>
        </p:txBody>
      </p:sp>
      <p:sp>
        <p:nvSpPr>
          <p:cNvPr id="31768" name="AutoShape 24"/>
          <p:cNvSpPr>
            <a:spLocks noChangeArrowheads="1"/>
          </p:cNvSpPr>
          <p:nvPr/>
        </p:nvSpPr>
        <p:spPr bwMode="auto">
          <a:xfrm>
            <a:off x="0" y="5278438"/>
            <a:ext cx="3059113" cy="311150"/>
          </a:xfrm>
          <a:prstGeom prst="wedgeRoundRectCallout">
            <a:avLst>
              <a:gd name="adj1" fmla="val 7241"/>
              <a:gd name="adj2" fmla="val -157144"/>
              <a:gd name="adj3" fmla="val 16667"/>
            </a:avLst>
          </a:prstGeom>
          <a:solidFill>
            <a:srgbClr val="808080"/>
          </a:solidFill>
          <a:ln w="9525" algn="ctr">
            <a:noFill/>
            <a:miter lim="800000"/>
            <a:headEnd/>
            <a:tailEnd/>
          </a:ln>
          <a:effectLst/>
        </p:spPr>
        <p:txBody>
          <a:bodyPr anchor="ctr"/>
          <a:lstStyle/>
          <a:p>
            <a:pPr>
              <a:defRPr/>
            </a:pPr>
            <a:r>
              <a:rPr kumimoji="0" lang="ja-JP" altLang="en-US" b="1">
                <a:solidFill>
                  <a:srgbClr val="FFFFFF"/>
                </a:solidFill>
                <a:effectLst>
                  <a:outerShdw blurRad="38100" dist="38100" dir="2700000" algn="tl">
                    <a:srgbClr val="000000"/>
                  </a:outerShdw>
                </a:effectLst>
                <a:latin typeface="ＭＳ ゴシック" pitchFamily="-106" charset="-128"/>
                <a:ea typeface="ＭＳ ゴシック" pitchFamily="-106" charset="-128"/>
              </a:rPr>
              <a:t>カーナビ地図が高度化</a:t>
            </a:r>
          </a:p>
        </p:txBody>
      </p:sp>
      <p:sp>
        <p:nvSpPr>
          <p:cNvPr id="113687" name="AutoShape 25"/>
          <p:cNvSpPr>
            <a:spLocks noChangeArrowheads="1"/>
          </p:cNvSpPr>
          <p:nvPr/>
        </p:nvSpPr>
        <p:spPr bwMode="auto">
          <a:xfrm>
            <a:off x="3348038" y="5319713"/>
            <a:ext cx="2592387" cy="341312"/>
          </a:xfrm>
          <a:prstGeom prst="wedgeRoundRectCallout">
            <a:avLst>
              <a:gd name="adj1" fmla="val -21954"/>
              <a:gd name="adj2" fmla="val -181630"/>
              <a:gd name="adj3" fmla="val 16667"/>
            </a:avLst>
          </a:prstGeom>
          <a:solidFill>
            <a:srgbClr val="FF0066"/>
          </a:solidFill>
          <a:ln w="9525">
            <a:noFill/>
            <a:miter lim="800000"/>
            <a:headEnd/>
            <a:tailEnd/>
          </a:ln>
          <a:effectLst>
            <a:outerShdw blurRad="63500" dist="38099" dir="2700000" algn="ctr" rotWithShape="0">
              <a:schemeClr val="bg2">
                <a:alpha val="74998"/>
              </a:schemeClr>
            </a:outerShdw>
          </a:effectLst>
        </p:spPr>
        <p:txBody>
          <a:bodyPr anchor="ctr"/>
          <a:lstStyle/>
          <a:p>
            <a:pPr>
              <a:defRPr/>
            </a:pPr>
            <a:r>
              <a:rPr kumimoji="0" lang="zh-TW" altLang="en-US" b="1">
                <a:solidFill>
                  <a:srgbClr val="FFFFFF"/>
                </a:solidFill>
                <a:latin typeface="ＭＳ ゴシック" pitchFamily="-106" charset="-128"/>
                <a:ea typeface="ＭＳ ゴシック" pitchFamily="-106" charset="-128"/>
              </a:rPr>
              <a:t>第</a:t>
            </a:r>
            <a:r>
              <a:rPr kumimoji="0" lang="en-US" altLang="zh-TW" b="1">
                <a:solidFill>
                  <a:srgbClr val="FFFFFF"/>
                </a:solidFill>
                <a:latin typeface="ＭＳ ゴシック" pitchFamily="-106" charset="-128"/>
                <a:ea typeface="ＭＳ ゴシック" pitchFamily="-106" charset="-128"/>
              </a:rPr>
              <a:t>1</a:t>
            </a:r>
            <a:r>
              <a:rPr kumimoji="0" lang="zh-TW" altLang="en-US" b="1">
                <a:solidFill>
                  <a:srgbClr val="FFFFFF"/>
                </a:solidFill>
                <a:latin typeface="ＭＳ ゴシック" pitchFamily="-106" charset="-128"/>
                <a:ea typeface="ＭＳ ゴシック" pitchFamily="-106" charset="-128"/>
              </a:rPr>
              <a:t>世代携帯電話発売</a:t>
            </a:r>
            <a:endParaRPr kumimoji="0" lang="ja-JP" altLang="en-US" b="1">
              <a:solidFill>
                <a:srgbClr val="FFFFFF"/>
              </a:solidFill>
              <a:latin typeface="ＭＳ ゴシック" pitchFamily="-106" charset="-128"/>
              <a:ea typeface="ＭＳ ゴシック" pitchFamily="-106" charset="-128"/>
            </a:endParaRPr>
          </a:p>
        </p:txBody>
      </p:sp>
      <p:sp>
        <p:nvSpPr>
          <p:cNvPr id="100376" name="Text Box 26"/>
          <p:cNvSpPr txBox="1">
            <a:spLocks noChangeArrowheads="1"/>
          </p:cNvSpPr>
          <p:nvPr/>
        </p:nvSpPr>
        <p:spPr bwMode="auto">
          <a:xfrm>
            <a:off x="107950" y="2333625"/>
            <a:ext cx="2684463"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インフラ・道路</a:t>
            </a:r>
          </a:p>
        </p:txBody>
      </p:sp>
      <p:sp>
        <p:nvSpPr>
          <p:cNvPr id="100377" name="Text Box 27"/>
          <p:cNvSpPr txBox="1">
            <a:spLocks noChangeArrowheads="1"/>
          </p:cNvSpPr>
          <p:nvPr/>
        </p:nvSpPr>
        <p:spPr bwMode="auto">
          <a:xfrm>
            <a:off x="7164388" y="2333625"/>
            <a:ext cx="898525"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車両</a:t>
            </a:r>
          </a:p>
        </p:txBody>
      </p:sp>
      <p:sp>
        <p:nvSpPr>
          <p:cNvPr id="100378" name="Text Box 28"/>
          <p:cNvSpPr txBox="1">
            <a:spLocks noChangeArrowheads="1"/>
          </p:cNvSpPr>
          <p:nvPr/>
        </p:nvSpPr>
        <p:spPr bwMode="auto">
          <a:xfrm>
            <a:off x="3563938" y="2333625"/>
            <a:ext cx="1970087" cy="519113"/>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通信・放送</a:t>
            </a:r>
          </a:p>
        </p:txBody>
      </p:sp>
      <p:sp>
        <p:nvSpPr>
          <p:cNvPr id="100379" name="Text Box 29"/>
          <p:cNvSpPr txBox="1">
            <a:spLocks noChangeArrowheads="1"/>
          </p:cNvSpPr>
          <p:nvPr/>
        </p:nvSpPr>
        <p:spPr bwMode="auto">
          <a:xfrm>
            <a:off x="7596188" y="5599113"/>
            <a:ext cx="1576387"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出典：日経</a:t>
            </a:r>
            <a:r>
              <a:rPr kumimoji="0" lang="en-US" altLang="ja-JP" sz="900">
                <a:solidFill>
                  <a:srgbClr val="000000"/>
                </a:solidFill>
                <a:latin typeface="ＭＳ Ｐゴシック" pitchFamily="50" charset="-128"/>
              </a:rPr>
              <a:t>BP</a:t>
            </a:r>
            <a:r>
              <a:rPr kumimoji="0" lang="ja-JP" altLang="en-US" sz="900">
                <a:solidFill>
                  <a:srgbClr val="000000"/>
                </a:solidFill>
                <a:latin typeface="ＭＳ Ｐゴシック" pitchFamily="50" charset="-128"/>
              </a:rPr>
              <a:t>社（</a:t>
            </a:r>
            <a:r>
              <a:rPr kumimoji="0" lang="en-US" altLang="ja-JP" sz="900">
                <a:solidFill>
                  <a:srgbClr val="000000"/>
                </a:solidFill>
                <a:latin typeface="ＭＳ Ｐゴシック" pitchFamily="50" charset="-128"/>
              </a:rPr>
              <a:t>ITS</a:t>
            </a:r>
            <a:r>
              <a:rPr kumimoji="0" lang="ja-JP" altLang="en-US" sz="900">
                <a:solidFill>
                  <a:srgbClr val="000000"/>
                </a:solidFill>
                <a:latin typeface="ＭＳ Ｐゴシック" pitchFamily="50" charset="-128"/>
              </a:rPr>
              <a:t>新時代）</a:t>
            </a:r>
          </a:p>
        </p:txBody>
      </p:sp>
      <p:sp>
        <p:nvSpPr>
          <p:cNvPr id="100380" name="Text Box 30"/>
          <p:cNvSpPr txBox="1">
            <a:spLocks noChangeArrowheads="1"/>
          </p:cNvSpPr>
          <p:nvPr/>
        </p:nvSpPr>
        <p:spPr bwMode="auto">
          <a:xfrm>
            <a:off x="742950" y="5589588"/>
            <a:ext cx="2317750" cy="230187"/>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出典：財団法人 日本デジタル道路地図協会</a:t>
            </a:r>
          </a:p>
        </p:txBody>
      </p:sp>
      <p:sp>
        <p:nvSpPr>
          <p:cNvPr id="100381" name="Text Box 31"/>
          <p:cNvSpPr txBox="1">
            <a:spLocks noChangeArrowheads="1"/>
          </p:cNvSpPr>
          <p:nvPr/>
        </p:nvSpPr>
        <p:spPr bwMode="auto">
          <a:xfrm>
            <a:off x="4146550" y="5603875"/>
            <a:ext cx="1955800" cy="230188"/>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出典：株式会社エヌ・ティ・ティ・ドコモ</a:t>
            </a:r>
          </a:p>
        </p:txBody>
      </p:sp>
      <p:sp>
        <p:nvSpPr>
          <p:cNvPr id="100382" name="Rectangle 32"/>
          <p:cNvSpPr>
            <a:spLocks noChangeArrowheads="1"/>
          </p:cNvSpPr>
          <p:nvPr/>
        </p:nvSpPr>
        <p:spPr bwMode="auto">
          <a:xfrm>
            <a:off x="228600" y="0"/>
            <a:ext cx="8077200" cy="549275"/>
          </a:xfrm>
          <a:prstGeom prst="rect">
            <a:avLst/>
          </a:prstGeom>
          <a:noFill/>
          <a:ln w="9525">
            <a:noFill/>
            <a:miter lim="800000"/>
            <a:headEnd/>
            <a:tailEnd/>
          </a:ln>
        </p:spPr>
        <p:txBody>
          <a:bodyPr anchor="ctr"/>
          <a:lstStyle/>
          <a:p>
            <a:r>
              <a:rPr kumimoji="0" lang="ja-JP" altLang="en-US" sz="2800" b="1">
                <a:solidFill>
                  <a:srgbClr val="000000"/>
                </a:solidFill>
                <a:latin typeface="Calibri" pitchFamily="34" charset="0"/>
              </a:rPr>
              <a:t>道路・通信・車のあゆみ</a:t>
            </a:r>
            <a:r>
              <a:rPr kumimoji="0" lang="en-US" altLang="ja-JP" sz="2800" b="1">
                <a:solidFill>
                  <a:srgbClr val="000000"/>
                </a:solidFill>
                <a:latin typeface="Calibri" pitchFamily="34" charset="0"/>
              </a:rPr>
              <a:t>(2)</a:t>
            </a:r>
            <a:endParaRPr kumimoji="0" lang="ja-JP" altLang="en-US" sz="2800" b="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5"/>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DFD02583-23D0-48EF-8CBD-E06D6946ECF2}" type="slidenum">
              <a:rPr lang="en-US" altLang="ja-JP" sz="1400" smtClean="0"/>
              <a:pPr eaLnBrk="1" hangingPunct="1">
                <a:spcBef>
                  <a:spcPct val="0"/>
                </a:spcBef>
                <a:buFontTx/>
                <a:buNone/>
              </a:pPr>
              <a:t>60</a:t>
            </a:fld>
            <a:endParaRPr lang="en-US" altLang="ja-JP" sz="1400" smtClean="0"/>
          </a:p>
        </p:txBody>
      </p:sp>
      <p:sp>
        <p:nvSpPr>
          <p:cNvPr id="5123" name="Rectangle 2"/>
          <p:cNvSpPr>
            <a:spLocks noGrp="1" noChangeArrowheads="1"/>
          </p:cNvSpPr>
          <p:nvPr>
            <p:ph type="title"/>
          </p:nvPr>
        </p:nvSpPr>
        <p:spPr>
          <a:xfrm>
            <a:off x="0" y="0"/>
            <a:ext cx="9144000" cy="1143000"/>
          </a:xfrm>
          <a:solidFill>
            <a:srgbClr val="002060"/>
          </a:solidFill>
        </p:spPr>
        <p:txBody>
          <a:bodyPr/>
          <a:lstStyle/>
          <a:p>
            <a:pPr eaLnBrk="1" hangingPunct="1"/>
            <a:r>
              <a:rPr lang="ja-JP" altLang="en-US" sz="4000" dirty="0" smtClean="0">
                <a:solidFill>
                  <a:schemeClr val="bg1"/>
                </a:solidFill>
              </a:rPr>
              <a:t>使う側を育てる</a:t>
            </a:r>
            <a:r>
              <a:rPr lang="ja-JP" altLang="en-US" sz="2400" dirty="0" smtClean="0">
                <a:solidFill>
                  <a:schemeClr val="bg1"/>
                </a:solidFill>
              </a:rPr>
              <a:t>情報提供</a:t>
            </a:r>
            <a:r>
              <a:rPr lang="ja-JP" altLang="en-US" sz="4000" dirty="0" smtClean="0">
                <a:solidFill>
                  <a:schemeClr val="bg1"/>
                </a:solidFill>
              </a:rPr>
              <a:t/>
            </a:r>
            <a:br>
              <a:rPr lang="ja-JP" altLang="en-US" sz="4000" dirty="0" smtClean="0">
                <a:solidFill>
                  <a:schemeClr val="bg1"/>
                </a:solidFill>
              </a:rPr>
            </a:br>
            <a:r>
              <a:rPr lang="ja-JP" altLang="en-US" sz="2800" dirty="0" smtClean="0">
                <a:solidFill>
                  <a:schemeClr val="bg1"/>
                </a:solidFill>
              </a:rPr>
              <a:t>～ドイツ各都市～</a:t>
            </a:r>
          </a:p>
        </p:txBody>
      </p:sp>
      <p:sp>
        <p:nvSpPr>
          <p:cNvPr id="5124" name="Rectangle 3"/>
          <p:cNvSpPr>
            <a:spLocks noGrp="1" noChangeArrowheads="1"/>
          </p:cNvSpPr>
          <p:nvPr>
            <p:ph type="body" idx="1"/>
          </p:nvPr>
        </p:nvSpPr>
        <p:spPr>
          <a:xfrm>
            <a:off x="179388" y="1268413"/>
            <a:ext cx="5411787" cy="1728787"/>
          </a:xfrm>
        </p:spPr>
        <p:txBody>
          <a:bodyPr/>
          <a:lstStyle/>
          <a:p>
            <a:pPr eaLnBrk="1" hangingPunct="1">
              <a:lnSpc>
                <a:spcPct val="80000"/>
              </a:lnSpc>
            </a:pPr>
            <a:r>
              <a:rPr lang="ja-JP" altLang="en-US" sz="2400" smtClean="0"/>
              <a:t>空き台数を実数で表示する意味</a:t>
            </a:r>
          </a:p>
          <a:p>
            <a:pPr lvl="1" eaLnBrk="1" hangingPunct="1">
              <a:lnSpc>
                <a:spcPct val="80000"/>
              </a:lnSpc>
            </a:pPr>
            <a:r>
              <a:rPr lang="ja-JP" altLang="en-US" sz="2000" smtClean="0"/>
              <a:t>規模と配置が一目で理解できる</a:t>
            </a:r>
          </a:p>
          <a:p>
            <a:pPr lvl="1" eaLnBrk="1" hangingPunct="1">
              <a:lnSpc>
                <a:spcPct val="80000"/>
              </a:lnSpc>
            </a:pPr>
            <a:r>
              <a:rPr lang="ja-JP" altLang="en-US" sz="2000" smtClean="0"/>
              <a:t>中心部を</a:t>
            </a:r>
            <a:r>
              <a:rPr lang="en-US" altLang="ja-JP" sz="2000" smtClean="0"/>
              <a:t>1</a:t>
            </a:r>
            <a:r>
              <a:rPr lang="ja-JP" altLang="en-US" sz="2000" smtClean="0"/>
              <a:t>周するとほぼ全容が理解できる</a:t>
            </a:r>
          </a:p>
          <a:p>
            <a:pPr eaLnBrk="1" hangingPunct="1">
              <a:lnSpc>
                <a:spcPct val="80000"/>
              </a:lnSpc>
            </a:pPr>
            <a:r>
              <a:rPr lang="ja-JP" altLang="en-US" sz="2400" smtClean="0"/>
              <a:t>駐車場のロゴで一目で形態を理解することができる</a:t>
            </a:r>
          </a:p>
        </p:txBody>
      </p:sp>
      <p:pic>
        <p:nvPicPr>
          <p:cNvPr id="5125" name="Picture 4" descr="DSCF0234"/>
          <p:cNvPicPr>
            <a:picLocks noGrp="1" noChangeAspect="1" noChangeArrowheads="1"/>
          </p:cNvPicPr>
          <p:nvPr>
            <p:ph sz="half" idx="4294967295"/>
          </p:nvPr>
        </p:nvPicPr>
        <p:blipFill>
          <a:blip r:embed="rId2" cstate="print">
            <a:lum contrast="-18000"/>
            <a:extLst>
              <a:ext uri="{28A0092B-C50C-407E-A947-70E740481C1C}">
                <a14:useLocalDpi xmlns:a14="http://schemas.microsoft.com/office/drawing/2010/main" val="0"/>
              </a:ext>
            </a:extLst>
          </a:blip>
          <a:srcRect/>
          <a:stretch>
            <a:fillRect/>
          </a:stretch>
        </p:blipFill>
        <p:spPr>
          <a:xfrm>
            <a:off x="5749925" y="1557338"/>
            <a:ext cx="3394075"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5" descr="DSCF0234"/>
          <p:cNvPicPr>
            <a:picLocks noGrp="1" noChangeAspect="1" noChangeArrowheads="1"/>
          </p:cNvPicPr>
          <p:nvPr>
            <p:ph sz="half" idx="4294967295"/>
          </p:nvPr>
        </p:nvPicPr>
        <p:blipFill>
          <a:blip r:embed="rId2">
            <a:lum contrast="-18000"/>
            <a:extLst>
              <a:ext uri="{28A0092B-C50C-407E-A947-70E740481C1C}">
                <a14:useLocalDpi xmlns:a14="http://schemas.microsoft.com/office/drawing/2010/main" val="0"/>
              </a:ext>
            </a:extLst>
          </a:blip>
          <a:srcRect l="22638" t="30867" r="32834" b="43669"/>
          <a:stretch>
            <a:fillRect/>
          </a:stretch>
        </p:blipFill>
        <p:spPr>
          <a:xfrm>
            <a:off x="755650" y="3068638"/>
            <a:ext cx="4608513" cy="3513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7" name="Text Box 6"/>
          <p:cNvSpPr txBox="1">
            <a:spLocks noChangeArrowheads="1"/>
          </p:cNvSpPr>
          <p:nvPr/>
        </p:nvSpPr>
        <p:spPr bwMode="auto">
          <a:xfrm>
            <a:off x="5416550" y="6242050"/>
            <a:ext cx="2587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写真は独アウグスブルグ</a:t>
            </a:r>
          </a:p>
        </p:txBody>
      </p:sp>
    </p:spTree>
    <p:extLst>
      <p:ext uri="{BB962C8B-B14F-4D97-AF65-F5344CB8AC3E}">
        <p14:creationId xmlns:p14="http://schemas.microsoft.com/office/powerpoint/2010/main" val="3654278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3"/>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97E7B56A-B136-4D5D-8B7E-47EB654BE175}" type="slidenum">
              <a:rPr lang="en-US" altLang="ja-JP" sz="1400" smtClean="0"/>
              <a:pPr eaLnBrk="1" hangingPunct="1">
                <a:spcBef>
                  <a:spcPct val="0"/>
                </a:spcBef>
                <a:buFontTx/>
                <a:buNone/>
              </a:pPr>
              <a:t>61</a:t>
            </a:fld>
            <a:endParaRPr lang="en-US" altLang="ja-JP" sz="1400" smtClean="0"/>
          </a:p>
        </p:txBody>
      </p:sp>
      <p:graphicFrame>
        <p:nvGraphicFramePr>
          <p:cNvPr id="7171" name="Object 2"/>
          <p:cNvGraphicFramePr>
            <a:graphicFrameLocks noChangeAspect="1"/>
          </p:cNvGraphicFramePr>
          <p:nvPr/>
        </p:nvGraphicFramePr>
        <p:xfrm>
          <a:off x="4789488" y="914400"/>
          <a:ext cx="3943350" cy="5715000"/>
        </p:xfrm>
        <a:graphic>
          <a:graphicData uri="http://schemas.openxmlformats.org/presentationml/2006/ole">
            <mc:AlternateContent xmlns:mc="http://schemas.openxmlformats.org/markup-compatibility/2006">
              <mc:Choice xmlns:v="urn:schemas-microsoft-com:vml" Requires="v">
                <p:oleObj spid="_x0000_s4127" name="Photo Editor ｲﾒｰｼﾞ" r:id="rId3" imgW="4753639" imgH="6857143" progId="MSPhotoEd.3">
                  <p:embed/>
                </p:oleObj>
              </mc:Choice>
              <mc:Fallback>
                <p:oleObj name="Photo Editor ｲﾒｰｼﾞ" r:id="rId3" imgW="4753639" imgH="68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5928" t="5479"/>
                      <a:stretch>
                        <a:fillRect/>
                      </a:stretch>
                    </p:blipFill>
                    <p:spPr bwMode="auto">
                      <a:xfrm>
                        <a:off x="4789488" y="914400"/>
                        <a:ext cx="39433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Rectangle 3"/>
          <p:cNvSpPr>
            <a:spLocks noChangeArrowheads="1"/>
          </p:cNvSpPr>
          <p:nvPr/>
        </p:nvSpPr>
        <p:spPr bwMode="auto">
          <a:xfrm>
            <a:off x="0" y="0"/>
            <a:ext cx="9144000" cy="764704"/>
          </a:xfrm>
          <a:prstGeom prst="rect">
            <a:avLst/>
          </a:prstGeom>
          <a:solidFill>
            <a:srgbClr val="002060"/>
          </a:solidFill>
          <a:ln>
            <a:noFill/>
          </a:ln>
          <a:effectLs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3600" dirty="0">
                <a:solidFill>
                  <a:schemeClr val="bg1"/>
                </a:solidFill>
              </a:rPr>
              <a:t>ダイナミックパーク＆ライド（ミュンヘン）</a:t>
            </a:r>
          </a:p>
        </p:txBody>
      </p:sp>
      <p:sp>
        <p:nvSpPr>
          <p:cNvPr id="7173" name="Rectangle 4"/>
          <p:cNvSpPr>
            <a:spLocks noChangeArrowheads="1"/>
          </p:cNvSpPr>
          <p:nvPr/>
        </p:nvSpPr>
        <p:spPr bwMode="auto">
          <a:xfrm>
            <a:off x="3995738" y="6477000"/>
            <a:ext cx="4876800" cy="381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a:solidFill>
                  <a:schemeClr val="bg1"/>
                </a:solidFill>
              </a:rPr>
              <a:t>ﾌﾚｯﾄﾏﾆﾝｸﾞＰ＆Ｒ駐車場（周辺図）</a:t>
            </a:r>
          </a:p>
        </p:txBody>
      </p:sp>
      <p:sp>
        <p:nvSpPr>
          <p:cNvPr id="95237" name="Text Box 5"/>
          <p:cNvSpPr txBox="1">
            <a:spLocks noChangeArrowheads="1"/>
          </p:cNvSpPr>
          <p:nvPr/>
        </p:nvSpPr>
        <p:spPr bwMode="auto">
          <a:xfrm>
            <a:off x="179388" y="1125538"/>
            <a:ext cx="40513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400" b="1">
                <a:effectLst>
                  <a:outerShdw blurRad="38100" dist="38100" dir="2700000" algn="tl">
                    <a:srgbClr val="C0C0C0"/>
                  </a:outerShdw>
                </a:effectLst>
                <a:latin typeface="Times New Roman" pitchFamily="18" charset="0"/>
              </a:rPr>
              <a:t>・収容台数</a:t>
            </a:r>
            <a:r>
              <a:rPr lang="en-US" altLang="ja-JP" sz="2400" b="1">
                <a:effectLst>
                  <a:outerShdw blurRad="38100" dist="38100" dir="2700000" algn="tl">
                    <a:srgbClr val="C0C0C0"/>
                  </a:outerShdw>
                </a:effectLst>
                <a:latin typeface="Times New Roman" pitchFamily="18" charset="0"/>
              </a:rPr>
              <a:t>1,350</a:t>
            </a:r>
            <a:r>
              <a:rPr lang="ja-JP" altLang="en-US" sz="2400" b="1">
                <a:effectLst>
                  <a:outerShdw blurRad="38100" dist="38100" dir="2700000" algn="tl">
                    <a:srgbClr val="C0C0C0"/>
                  </a:outerShdw>
                </a:effectLst>
                <a:latin typeface="Times New Roman" pitchFamily="18" charset="0"/>
              </a:rPr>
              <a:t>台</a:t>
            </a:r>
          </a:p>
          <a:p>
            <a:pPr>
              <a:defRPr/>
            </a:pPr>
            <a:r>
              <a:rPr lang="ja-JP" altLang="en-US" sz="2400" b="1">
                <a:effectLst>
                  <a:outerShdw blurRad="38100" dist="38100" dir="2700000" algn="tl">
                    <a:srgbClr val="C0C0C0"/>
                  </a:outerShdw>
                </a:effectLst>
                <a:latin typeface="Times New Roman" pitchFamily="18" charset="0"/>
              </a:rPr>
              <a:t>・高速道路から</a:t>
            </a:r>
            <a:r>
              <a:rPr lang="ja-JP" altLang="en-US" sz="2400" b="1">
                <a:solidFill>
                  <a:srgbClr val="FF3300"/>
                </a:solidFill>
                <a:effectLst>
                  <a:outerShdw blurRad="38100" dist="38100" dir="2700000" algn="tl">
                    <a:srgbClr val="C0C0C0"/>
                  </a:outerShdw>
                </a:effectLst>
                <a:latin typeface="Times New Roman" pitchFamily="18" charset="0"/>
              </a:rPr>
              <a:t>専用ランプで</a:t>
            </a:r>
          </a:p>
          <a:p>
            <a:pPr>
              <a:defRPr/>
            </a:pPr>
            <a:r>
              <a:rPr lang="ja-JP" altLang="en-US" sz="2400" b="1">
                <a:solidFill>
                  <a:srgbClr val="FF3300"/>
                </a:solidFill>
                <a:effectLst>
                  <a:outerShdw blurRad="38100" dist="38100" dir="2700000" algn="tl">
                    <a:srgbClr val="C0C0C0"/>
                  </a:outerShdw>
                </a:effectLst>
                <a:latin typeface="Times New Roman" pitchFamily="18" charset="0"/>
              </a:rPr>
              <a:t>　ダイレクトにアクセス</a:t>
            </a:r>
          </a:p>
          <a:p>
            <a:pPr>
              <a:defRPr/>
            </a:pPr>
            <a:r>
              <a:rPr lang="ja-JP" altLang="en-US" sz="2400" b="1">
                <a:effectLst>
                  <a:outerShdw blurRad="38100" dist="38100" dir="2700000" algn="tl">
                    <a:srgbClr val="C0C0C0"/>
                  </a:outerShdw>
                </a:effectLst>
                <a:latin typeface="Times New Roman" pitchFamily="18" charset="0"/>
              </a:rPr>
              <a:t>・地下鉄：フラットマニング駅の</a:t>
            </a:r>
          </a:p>
          <a:p>
            <a:pPr>
              <a:defRPr/>
            </a:pPr>
            <a:r>
              <a:rPr lang="ja-JP" altLang="en-US" sz="2400" b="1">
                <a:effectLst>
                  <a:outerShdw blurRad="38100" dist="38100" dir="2700000" algn="tl">
                    <a:srgbClr val="C0C0C0"/>
                  </a:outerShdw>
                </a:effectLst>
                <a:latin typeface="Times New Roman" pitchFamily="18" charset="0"/>
              </a:rPr>
              <a:t>　</a:t>
            </a:r>
            <a:r>
              <a:rPr lang="en-US" altLang="ja-JP" sz="2400" b="1">
                <a:effectLst>
                  <a:outerShdw blurRad="38100" dist="38100" dir="2700000" algn="tl">
                    <a:srgbClr val="C0C0C0"/>
                  </a:outerShdw>
                </a:effectLst>
                <a:latin typeface="Times New Roman" pitchFamily="18" charset="0"/>
              </a:rPr>
              <a:t>P&amp;R</a:t>
            </a:r>
            <a:r>
              <a:rPr lang="ja-JP" altLang="en-US" sz="2400" b="1">
                <a:effectLst>
                  <a:outerShdw blurRad="38100" dist="38100" dir="2700000" algn="tl">
                    <a:srgbClr val="C0C0C0"/>
                  </a:outerShdw>
                </a:effectLst>
                <a:latin typeface="Times New Roman" pitchFamily="18" charset="0"/>
              </a:rPr>
              <a:t>駐車場から地下鉄で</a:t>
            </a:r>
          </a:p>
          <a:p>
            <a:pPr>
              <a:defRPr/>
            </a:pPr>
            <a:r>
              <a:rPr lang="ja-JP" altLang="en-US" sz="2400" b="1">
                <a:effectLst>
                  <a:outerShdw blurRad="38100" dist="38100" dir="2700000" algn="tl">
                    <a:srgbClr val="C0C0C0"/>
                  </a:outerShdw>
                </a:effectLst>
                <a:latin typeface="Times New Roman" pitchFamily="18" charset="0"/>
              </a:rPr>
              <a:t>　都心にアクセス</a:t>
            </a:r>
            <a:endParaRPr lang="ja-JP" altLang="en-US" sz="2400">
              <a:latin typeface="Times New Roman" pitchFamily="18" charset="0"/>
            </a:endParaRPr>
          </a:p>
        </p:txBody>
      </p:sp>
      <p:pic>
        <p:nvPicPr>
          <p:cNvPr id="717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2517775"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0881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番号プレースホルダー 3"/>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4D6048E3-30FF-4C2A-9338-ED4341804261}" type="slidenum">
              <a:rPr lang="en-US" altLang="ja-JP" sz="1400" smtClean="0"/>
              <a:pPr eaLnBrk="1" hangingPunct="1">
                <a:spcBef>
                  <a:spcPct val="0"/>
                </a:spcBef>
                <a:buFontTx/>
                <a:buNone/>
              </a:pPr>
              <a:t>62</a:t>
            </a:fld>
            <a:endParaRPr lang="en-US" altLang="ja-JP" sz="1400" smtClean="0"/>
          </a:p>
        </p:txBody>
      </p:sp>
      <p:sp>
        <p:nvSpPr>
          <p:cNvPr id="8195" name="Rectangle 2"/>
          <p:cNvSpPr>
            <a:spLocks noChangeArrowheads="1"/>
          </p:cNvSpPr>
          <p:nvPr/>
        </p:nvSpPr>
        <p:spPr bwMode="auto">
          <a:xfrm>
            <a:off x="609600" y="1828800"/>
            <a:ext cx="7924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40000"/>
              </a:spcBef>
              <a:buFontTx/>
              <a:buNone/>
            </a:pPr>
            <a:endParaRPr lang="en-US" altLang="ja-JP"/>
          </a:p>
          <a:p>
            <a:pPr eaLnBrk="1" hangingPunct="1">
              <a:spcBef>
                <a:spcPct val="40000"/>
              </a:spcBef>
            </a:pPr>
            <a:endParaRPr lang="en-US" altLang="ja-JP"/>
          </a:p>
          <a:p>
            <a:pPr eaLnBrk="1" hangingPunct="1">
              <a:spcBef>
                <a:spcPct val="40000"/>
              </a:spcBef>
            </a:pPr>
            <a:endParaRPr lang="en-US" altLang="ja-JP"/>
          </a:p>
          <a:p>
            <a:pPr eaLnBrk="1" hangingPunct="1">
              <a:spcBef>
                <a:spcPct val="40000"/>
              </a:spcBef>
            </a:pPr>
            <a:endParaRPr lang="en-US" altLang="ja-JP"/>
          </a:p>
        </p:txBody>
      </p:sp>
      <p:sp>
        <p:nvSpPr>
          <p:cNvPr id="8196" name="Rectangle 3"/>
          <p:cNvSpPr>
            <a:spLocks noChangeArrowheads="1"/>
          </p:cNvSpPr>
          <p:nvPr/>
        </p:nvSpPr>
        <p:spPr bwMode="auto">
          <a:xfrm>
            <a:off x="2438400" y="6477000"/>
            <a:ext cx="6324600" cy="381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a:solidFill>
                  <a:schemeClr val="bg1"/>
                </a:solidFill>
              </a:rPr>
              <a:t>ﾌﾗｯﾄﾏﾆﾝｸﾞＰ＆Ｒ駐車場／管理システム</a:t>
            </a:r>
          </a:p>
        </p:txBody>
      </p:sp>
      <p:graphicFrame>
        <p:nvGraphicFramePr>
          <p:cNvPr id="8197" name="Object 4"/>
          <p:cNvGraphicFramePr>
            <a:graphicFrameLocks noChangeAspect="1"/>
          </p:cNvGraphicFramePr>
          <p:nvPr/>
        </p:nvGraphicFramePr>
        <p:xfrm>
          <a:off x="0" y="2708275"/>
          <a:ext cx="9144000" cy="3457575"/>
        </p:xfrm>
        <a:graphic>
          <a:graphicData uri="http://schemas.openxmlformats.org/presentationml/2006/ole">
            <mc:AlternateContent xmlns:mc="http://schemas.openxmlformats.org/markup-compatibility/2006">
              <mc:Choice xmlns:v="urn:schemas-microsoft-com:vml" Requires="v">
                <p:oleObj spid="_x0000_s5209" name="Photo Editor ｲﾒｰｼﾞ" r:id="rId3" imgW="11723810" imgH="5380952" progId="MSPhotoEd.3">
                  <p:embed/>
                </p:oleObj>
              </mc:Choice>
              <mc:Fallback>
                <p:oleObj name="Photo Editor ｲﾒｰｼﾞ" r:id="rId3" imgW="11723810" imgH="53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3702" b="3860"/>
                      <a:stretch>
                        <a:fillRect/>
                      </a:stretch>
                    </p:blipFill>
                    <p:spPr bwMode="auto">
                      <a:xfrm>
                        <a:off x="0" y="2708275"/>
                        <a:ext cx="91440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8" name="Object 5"/>
          <p:cNvGraphicFramePr>
            <a:graphicFrameLocks noChangeAspect="1"/>
          </p:cNvGraphicFramePr>
          <p:nvPr/>
        </p:nvGraphicFramePr>
        <p:xfrm>
          <a:off x="5562600" y="0"/>
          <a:ext cx="3581400" cy="2484438"/>
        </p:xfrm>
        <a:graphic>
          <a:graphicData uri="http://schemas.openxmlformats.org/presentationml/2006/ole">
            <mc:AlternateContent xmlns:mc="http://schemas.openxmlformats.org/markup-compatibility/2006">
              <mc:Choice xmlns:v="urn:schemas-microsoft-com:vml" Requires="v">
                <p:oleObj spid="_x0000_s5210" name="Photo Editor ｲﾒｰｼﾞ" r:id="rId5" imgW="5571429" imgH="3866667" progId="MSPhotoEd.3">
                  <p:embed/>
                </p:oleObj>
              </mc:Choice>
              <mc:Fallback>
                <p:oleObj name="Photo Editor ｲﾒｰｼﾞ" r:id="rId5" imgW="5571429" imgH="386666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0"/>
                        <a:ext cx="3581400"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9" name="Object 6"/>
          <p:cNvGraphicFramePr>
            <a:graphicFrameLocks noChangeAspect="1"/>
          </p:cNvGraphicFramePr>
          <p:nvPr/>
        </p:nvGraphicFramePr>
        <p:xfrm>
          <a:off x="1331913" y="0"/>
          <a:ext cx="2735262" cy="2051050"/>
        </p:xfrm>
        <a:graphic>
          <a:graphicData uri="http://schemas.openxmlformats.org/presentationml/2006/ole">
            <mc:AlternateContent xmlns:mc="http://schemas.openxmlformats.org/markup-compatibility/2006">
              <mc:Choice xmlns:v="urn:schemas-microsoft-com:vml" Requires="v">
                <p:oleObj spid="_x0000_s5211" name="Photo Editor ｲﾒｰｼﾞ" r:id="rId7" imgW="6095238" imgH="4571429" progId="MSPhotoEd.3">
                  <p:embed/>
                </p:oleObj>
              </mc:Choice>
              <mc:Fallback>
                <p:oleObj name="Photo Editor ｲﾒｰｼﾞ" r:id="rId7" imgW="6095238" imgH="457142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0"/>
                        <a:ext cx="2735262"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0" name="Text Box 7"/>
          <p:cNvSpPr txBox="1">
            <a:spLocks noChangeArrowheads="1"/>
          </p:cNvSpPr>
          <p:nvPr/>
        </p:nvSpPr>
        <p:spPr bwMode="auto">
          <a:xfrm>
            <a:off x="231775" y="1993900"/>
            <a:ext cx="496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a:t>▲</a:t>
            </a:r>
            <a:r>
              <a:rPr lang="ja-JP" altLang="en-US" sz="1800"/>
              <a:t>ミュンヘン都市圏の全て駐車場情報を一元管理</a:t>
            </a:r>
          </a:p>
        </p:txBody>
      </p:sp>
      <p:sp>
        <p:nvSpPr>
          <p:cNvPr id="8201" name="Text Box 8"/>
          <p:cNvSpPr txBox="1">
            <a:spLocks noChangeArrowheads="1"/>
          </p:cNvSpPr>
          <p:nvPr/>
        </p:nvSpPr>
        <p:spPr bwMode="auto">
          <a:xfrm>
            <a:off x="250825" y="2636838"/>
            <a:ext cx="1098550" cy="3667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solidFill>
                  <a:schemeClr val="bg1"/>
                </a:solidFill>
                <a:ea typeface="HG創英角ｺﾞｼｯｸUB" pitchFamily="49" charset="-128"/>
              </a:rPr>
              <a:t>高速道路</a:t>
            </a:r>
          </a:p>
        </p:txBody>
      </p:sp>
      <p:sp>
        <p:nvSpPr>
          <p:cNvPr id="8202" name="Text Box 9"/>
          <p:cNvSpPr txBox="1">
            <a:spLocks noChangeArrowheads="1"/>
          </p:cNvSpPr>
          <p:nvPr/>
        </p:nvSpPr>
        <p:spPr bwMode="auto">
          <a:xfrm>
            <a:off x="5508625" y="2636838"/>
            <a:ext cx="1339850" cy="3667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a:solidFill>
                  <a:schemeClr val="bg1"/>
                </a:solidFill>
                <a:ea typeface="HG創英角ｺﾞｼｯｸUB" pitchFamily="49" charset="-128"/>
              </a:rPr>
              <a:t>P&amp;R</a:t>
            </a:r>
            <a:r>
              <a:rPr lang="ja-JP" altLang="en-US" sz="1800">
                <a:solidFill>
                  <a:schemeClr val="bg1"/>
                </a:solidFill>
                <a:ea typeface="HG創英角ｺﾞｼｯｸUB" pitchFamily="49" charset="-128"/>
              </a:rPr>
              <a:t>駐車場</a:t>
            </a:r>
          </a:p>
        </p:txBody>
      </p:sp>
      <p:sp>
        <p:nvSpPr>
          <p:cNvPr id="8203" name="Text Box 10"/>
          <p:cNvSpPr txBox="1">
            <a:spLocks noChangeArrowheads="1"/>
          </p:cNvSpPr>
          <p:nvPr/>
        </p:nvSpPr>
        <p:spPr bwMode="auto">
          <a:xfrm>
            <a:off x="8101013" y="2636838"/>
            <a:ext cx="869950" cy="3667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solidFill>
                  <a:schemeClr val="bg1"/>
                </a:solidFill>
                <a:ea typeface="HG創英角ｺﾞｼｯｸUB" pitchFamily="49" charset="-128"/>
              </a:rPr>
              <a:t>地下鉄</a:t>
            </a:r>
          </a:p>
        </p:txBody>
      </p:sp>
    </p:spTree>
    <p:extLst>
      <p:ext uri="{BB962C8B-B14F-4D97-AF65-F5344CB8AC3E}">
        <p14:creationId xmlns:p14="http://schemas.microsoft.com/office/powerpoint/2010/main" val="1185052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3"/>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E3403064-DF34-4755-ABF7-00F9E7B644BC}" type="slidenum">
              <a:rPr lang="en-US" altLang="ja-JP" sz="1400" smtClean="0"/>
              <a:pPr eaLnBrk="1" hangingPunct="1">
                <a:spcBef>
                  <a:spcPct val="0"/>
                </a:spcBef>
                <a:buFontTx/>
                <a:buNone/>
              </a:pPr>
              <a:t>63</a:t>
            </a:fld>
            <a:endParaRPr lang="en-US" altLang="ja-JP" sz="1400" smtClean="0"/>
          </a:p>
        </p:txBody>
      </p:sp>
      <p:pic>
        <p:nvPicPr>
          <p:cNvPr id="9219" name="Picture 2"/>
          <p:cNvPicPr>
            <a:picLocks noChangeAspect="1" noChangeArrowheads="1"/>
          </p:cNvPicPr>
          <p:nvPr/>
        </p:nvPicPr>
        <p:blipFill>
          <a:blip r:embed="rId2">
            <a:lum bright="12000"/>
            <a:extLst>
              <a:ext uri="{28A0092B-C50C-407E-A947-70E740481C1C}">
                <a14:useLocalDpi xmlns:a14="http://schemas.microsoft.com/office/drawing/2010/main" val="0"/>
              </a:ext>
            </a:extLst>
          </a:blip>
          <a:srcRect t="7498"/>
          <a:stretch>
            <a:fillRect/>
          </a:stretch>
        </p:blipFill>
        <p:spPr bwMode="auto">
          <a:xfrm>
            <a:off x="0" y="112713"/>
            <a:ext cx="8915400"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3"/>
          <p:cNvSpPr>
            <a:spLocks noChangeArrowheads="1"/>
          </p:cNvSpPr>
          <p:nvPr/>
        </p:nvSpPr>
        <p:spPr bwMode="auto">
          <a:xfrm>
            <a:off x="2209800" y="6477000"/>
            <a:ext cx="6705600" cy="381000"/>
          </a:xfrm>
          <a:prstGeom prst="rect">
            <a:avLst/>
          </a:prstGeom>
          <a:solidFill>
            <a:schemeClr val="accent2"/>
          </a:solidFill>
          <a:ln w="9525">
            <a:solidFill>
              <a:srgbClr val="3A63A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a:solidFill>
                  <a:schemeClr val="bg1"/>
                </a:solidFill>
              </a:rPr>
              <a:t>ｱｳﾄﾊﾞｰﾝ上のリアルタイム情報案内板</a:t>
            </a:r>
          </a:p>
        </p:txBody>
      </p:sp>
      <p:pic>
        <p:nvPicPr>
          <p:cNvPr id="9221" name="Picture 4"/>
          <p:cNvPicPr>
            <a:picLocks noChangeAspect="1" noChangeArrowheads="1"/>
          </p:cNvPicPr>
          <p:nvPr/>
        </p:nvPicPr>
        <p:blipFill>
          <a:blip r:embed="rId3">
            <a:extLst>
              <a:ext uri="{28A0092B-C50C-407E-A947-70E740481C1C}">
                <a14:useLocalDpi xmlns:a14="http://schemas.microsoft.com/office/drawing/2010/main" val="0"/>
              </a:ext>
            </a:extLst>
          </a:blip>
          <a:srcRect r="5173"/>
          <a:stretch>
            <a:fillRect/>
          </a:stretch>
        </p:blipFill>
        <p:spPr bwMode="auto">
          <a:xfrm>
            <a:off x="4953000" y="4267200"/>
            <a:ext cx="4191000"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Rectangle 5"/>
          <p:cNvSpPr>
            <a:spLocks noChangeArrowheads="1"/>
          </p:cNvSpPr>
          <p:nvPr/>
        </p:nvSpPr>
        <p:spPr bwMode="auto">
          <a:xfrm>
            <a:off x="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3600" b="1"/>
              <a:t>アウトバーン上のダイナミック</a:t>
            </a:r>
            <a:r>
              <a:rPr lang="en-US" altLang="ja-JP" sz="3600" b="1"/>
              <a:t>P&amp;R</a:t>
            </a:r>
            <a:r>
              <a:rPr lang="ja-JP" altLang="en-US" sz="3600" b="1"/>
              <a:t>情報</a:t>
            </a:r>
            <a:endParaRPr lang="ja-JP" altLang="en-US" sz="3600"/>
          </a:p>
        </p:txBody>
      </p:sp>
      <p:pic>
        <p:nvPicPr>
          <p:cNvPr id="9223" name="Picture 8"/>
          <p:cNvPicPr>
            <a:picLocks noChangeAspect="1" noChangeArrowheads="1"/>
          </p:cNvPicPr>
          <p:nvPr/>
        </p:nvPicPr>
        <p:blipFill>
          <a:blip r:embed="rId4">
            <a:extLst>
              <a:ext uri="{28A0092B-C50C-407E-A947-70E740481C1C}">
                <a14:useLocalDpi xmlns:a14="http://schemas.microsoft.com/office/drawing/2010/main" val="0"/>
              </a:ext>
            </a:extLst>
          </a:blip>
          <a:srcRect l="17990" t="26294" r="5997" b="12354"/>
          <a:stretch>
            <a:fillRect/>
          </a:stretch>
        </p:blipFill>
        <p:spPr bwMode="auto">
          <a:xfrm>
            <a:off x="179388" y="4508500"/>
            <a:ext cx="3240087"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 Box 9"/>
          <p:cNvSpPr txBox="1">
            <a:spLocks noChangeArrowheads="1"/>
          </p:cNvSpPr>
          <p:nvPr/>
        </p:nvSpPr>
        <p:spPr bwMode="auto">
          <a:xfrm>
            <a:off x="1619250" y="45085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solidFill>
                  <a:schemeClr val="bg1"/>
                </a:solidFill>
                <a:ea typeface="HG創英角ｺﾞｼｯｸUB" pitchFamily="49" charset="-128"/>
              </a:rPr>
              <a:t>参考）現在の姿</a:t>
            </a:r>
          </a:p>
        </p:txBody>
      </p:sp>
    </p:spTree>
    <p:extLst>
      <p:ext uri="{BB962C8B-B14F-4D97-AF65-F5344CB8AC3E}">
        <p14:creationId xmlns:p14="http://schemas.microsoft.com/office/powerpoint/2010/main" val="1548512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6674" name="タイトル 4"/>
          <p:cNvSpPr>
            <a:spLocks noGrp="1"/>
          </p:cNvSpPr>
          <p:nvPr>
            <p:ph type="ctrTitle"/>
          </p:nvPr>
        </p:nvSpPr>
        <p:spPr/>
        <p:txBody>
          <a:bodyPr/>
          <a:lstStyle/>
          <a:p>
            <a:r>
              <a:rPr lang="en-US" altLang="ja-JP" dirty="0" smtClean="0">
                <a:solidFill>
                  <a:srgbClr val="FFFF00"/>
                </a:solidFill>
              </a:rPr>
              <a:t>Keyword 5</a:t>
            </a:r>
            <a:br>
              <a:rPr lang="en-US" altLang="ja-JP" dirty="0" smtClean="0">
                <a:solidFill>
                  <a:srgbClr val="FFFF00"/>
                </a:solidFill>
              </a:rPr>
            </a:br>
            <a:r>
              <a:rPr lang="ja-JP" altLang="en-US" dirty="0" smtClean="0">
                <a:solidFill>
                  <a:srgbClr val="FFFF00"/>
                </a:solidFill>
              </a:rPr>
              <a:t>自動運転</a:t>
            </a:r>
          </a:p>
        </p:txBody>
      </p:sp>
      <p:sp>
        <p:nvSpPr>
          <p:cNvPr id="6" name="サブタイトル 5"/>
          <p:cNvSpPr>
            <a:spLocks noGrp="1"/>
          </p:cNvSpPr>
          <p:nvPr>
            <p:ph type="subTitle" idx="1"/>
          </p:nvPr>
        </p:nvSpPr>
        <p:spPr/>
        <p:txBody>
          <a:bodyPr/>
          <a:lstStyle/>
          <a:p>
            <a:pPr>
              <a:buFont typeface="Arial" pitchFamily="-106" charset="0"/>
              <a:buNone/>
              <a:defRPr/>
            </a:pPr>
            <a:endParaRPr lang="ja-JP" altLang="en-US"/>
          </a:p>
        </p:txBody>
      </p:sp>
    </p:spTree>
    <p:extLst>
      <p:ext uri="{BB962C8B-B14F-4D97-AF65-F5344CB8AC3E}">
        <p14:creationId xmlns:p14="http://schemas.microsoft.com/office/powerpoint/2010/main" val="85402715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61505"/>
            <a:ext cx="8773637" cy="44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29"/>
          <a:stretch/>
        </p:blipFill>
        <p:spPr bwMode="auto">
          <a:xfrm>
            <a:off x="899592" y="157489"/>
            <a:ext cx="7632848" cy="275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bwMode="auto">
          <a:xfrm>
            <a:off x="6847751" y="6490193"/>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1861889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 y="1007022"/>
            <a:ext cx="9140056" cy="471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bwMode="auto">
          <a:xfrm>
            <a:off x="6529176" y="6383529"/>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37203860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 y="1126166"/>
            <a:ext cx="7087363" cy="540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08520" y="0"/>
            <a:ext cx="9252520" cy="764704"/>
          </a:xfrm>
          <a:prstGeom prst="rect">
            <a:avLst/>
          </a:prstGeom>
          <a:solidFill>
            <a:srgbClr val="00206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3600" dirty="0" smtClean="0">
                <a:solidFill>
                  <a:schemeClr val="bg1"/>
                </a:solidFill>
              </a:rPr>
              <a:t>欧米の自動化に向けた取組みと課題</a:t>
            </a:r>
            <a:endParaRPr kumimoji="1" lang="ja-JP" altLang="en-US" sz="3600" dirty="0">
              <a:solidFill>
                <a:schemeClr val="bg1"/>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866" y="2848492"/>
            <a:ext cx="2936134" cy="224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bwMode="auto">
          <a:xfrm>
            <a:off x="6529176" y="6383529"/>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29124714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3154" y="116632"/>
            <a:ext cx="8431333" cy="648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dirty="0" smtClean="0"/>
              <a:t>①運転支援：</a:t>
            </a:r>
            <a:r>
              <a:rPr lang="en-US" altLang="ja-JP" sz="4000" dirty="0" smtClean="0"/>
              <a:t>ACC, CACC</a:t>
            </a:r>
            <a:endParaRPr kumimoji="1" lang="ja-JP" altLang="en-US" sz="4000" dirty="0"/>
          </a:p>
        </p:txBody>
      </p:sp>
      <p:sp>
        <p:nvSpPr>
          <p:cNvPr id="5" name="正方形/長方形 4"/>
          <p:cNvSpPr/>
          <p:nvPr/>
        </p:nvSpPr>
        <p:spPr>
          <a:xfrm>
            <a:off x="445310" y="3236201"/>
            <a:ext cx="8607019" cy="648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dirty="0" smtClean="0"/>
              <a:t>②運転支援：衝突被害軽減ブレーキ</a:t>
            </a:r>
            <a:endParaRPr kumimoji="1" lang="ja-JP" altLang="en-US" sz="40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965"/>
          <a:stretch/>
        </p:blipFill>
        <p:spPr bwMode="auto">
          <a:xfrm>
            <a:off x="536981" y="908720"/>
            <a:ext cx="8315234" cy="2200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54" y="3919809"/>
            <a:ext cx="8174585" cy="256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bwMode="auto">
          <a:xfrm>
            <a:off x="6444208" y="6489607"/>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40118679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表 54"/>
          <p:cNvGraphicFramePr>
            <a:graphicFrameLocks noGrp="1"/>
          </p:cNvGraphicFramePr>
          <p:nvPr/>
        </p:nvGraphicFramePr>
        <p:xfrm>
          <a:off x="469900" y="2933700"/>
          <a:ext cx="8178800" cy="3695700"/>
        </p:xfrm>
        <a:graphic>
          <a:graphicData uri="http://schemas.openxmlformats.org/drawingml/2006/table">
            <a:tbl>
              <a:tblPr firstRow="1" bandRow="1">
                <a:tableStyleId>{5940675A-B579-460E-94D1-54222C63F5DA}</a:tableStyleId>
              </a:tblPr>
              <a:tblGrid>
                <a:gridCol w="1562100"/>
                <a:gridCol w="6616700"/>
              </a:tblGrid>
              <a:tr h="923925">
                <a:tc>
                  <a:txBody>
                    <a:bodyPr/>
                    <a:lstStyle/>
                    <a:p>
                      <a:pPr algn="ctr"/>
                      <a:r>
                        <a:rPr kumimoji="1" lang="ja-JP" altLang="en-US" b="1" dirty="0" smtClean="0"/>
                        <a:t>先行車なし</a:t>
                      </a:r>
                      <a:endParaRPr kumimoji="1" lang="ja-JP" altLang="en-US" b="1" dirty="0"/>
                    </a:p>
                  </a:txBody>
                  <a:tcPr anchor="ctr">
                    <a:solidFill>
                      <a:schemeClr val="bg1">
                        <a:lumMod val="85000"/>
                      </a:schemeClr>
                    </a:solidFill>
                  </a:tcPr>
                </a:tc>
                <a:tc>
                  <a:txBody>
                    <a:bodyPr/>
                    <a:lstStyle/>
                    <a:p>
                      <a:endParaRPr kumimoji="1" lang="ja-JP" altLang="en-US" dirty="0"/>
                    </a:p>
                  </a:txBody>
                  <a:tcPr>
                    <a:solidFill>
                      <a:schemeClr val="bg1">
                        <a:lumMod val="95000"/>
                      </a:schemeClr>
                    </a:solidFill>
                  </a:tcPr>
                </a:tc>
              </a:tr>
              <a:tr h="9239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smtClean="0"/>
                        <a:t>先行車あり</a:t>
                      </a:r>
                    </a:p>
                  </a:txBody>
                  <a:tcPr anchor="ctr">
                    <a:solidFill>
                      <a:schemeClr val="bg1">
                        <a:lumMod val="85000"/>
                      </a:schemeClr>
                    </a:solidFill>
                  </a:tcPr>
                </a:tc>
                <a:tc>
                  <a:txBody>
                    <a:bodyPr/>
                    <a:lstStyle/>
                    <a:p>
                      <a:endParaRPr kumimoji="1" lang="ja-JP" altLang="en-US" dirty="0"/>
                    </a:p>
                  </a:txBody>
                  <a:tcPr>
                    <a:solidFill>
                      <a:schemeClr val="bg1">
                        <a:lumMod val="95000"/>
                      </a:schemeClr>
                    </a:solidFill>
                  </a:tcPr>
                </a:tc>
              </a:tr>
              <a:tr h="923925">
                <a:tc>
                  <a:txBody>
                    <a:bodyPr/>
                    <a:lstStyle/>
                    <a:p>
                      <a:pPr algn="ctr"/>
                      <a:r>
                        <a:rPr kumimoji="1" lang="ja-JP" altLang="en-US" b="1" dirty="0" smtClean="0"/>
                        <a:t>先行車が減速</a:t>
                      </a:r>
                      <a:endParaRPr kumimoji="1" lang="ja-JP" altLang="en-US" b="1" dirty="0"/>
                    </a:p>
                  </a:txBody>
                  <a:tcPr anchor="ctr">
                    <a:solidFill>
                      <a:schemeClr val="bg1">
                        <a:lumMod val="85000"/>
                      </a:schemeClr>
                    </a:solidFill>
                  </a:tcPr>
                </a:tc>
                <a:tc>
                  <a:txBody>
                    <a:bodyPr/>
                    <a:lstStyle/>
                    <a:p>
                      <a:endParaRPr kumimoji="1" lang="ja-JP" altLang="en-US" dirty="0"/>
                    </a:p>
                  </a:txBody>
                  <a:tcPr>
                    <a:solidFill>
                      <a:schemeClr val="bg1">
                        <a:lumMod val="95000"/>
                      </a:schemeClr>
                    </a:solidFill>
                  </a:tcPr>
                </a:tc>
              </a:tr>
              <a:tr h="923925">
                <a:tc>
                  <a:txBody>
                    <a:bodyPr/>
                    <a:lstStyle/>
                    <a:p>
                      <a:pPr algn="ctr"/>
                      <a:r>
                        <a:rPr kumimoji="1" lang="ja-JP" altLang="en-US" b="1" dirty="0" smtClean="0"/>
                        <a:t>先行車が加速</a:t>
                      </a:r>
                      <a:endParaRPr kumimoji="1" lang="ja-JP" altLang="en-US" b="1" dirty="0"/>
                    </a:p>
                  </a:txBody>
                  <a:tcPr anchor="ctr">
                    <a:solidFill>
                      <a:schemeClr val="bg1">
                        <a:lumMod val="85000"/>
                      </a:schemeClr>
                    </a:solidFill>
                  </a:tcPr>
                </a:tc>
                <a:tc>
                  <a:txBody>
                    <a:bodyPr/>
                    <a:lstStyle/>
                    <a:p>
                      <a:endParaRPr kumimoji="1" lang="ja-JP" altLang="en-US" dirty="0"/>
                    </a:p>
                  </a:txBody>
                  <a:tcPr>
                    <a:solidFill>
                      <a:schemeClr val="bg1">
                        <a:lumMod val="95000"/>
                      </a:schemeClr>
                    </a:solidFill>
                  </a:tcPr>
                </a:tc>
              </a:tr>
            </a:tbl>
          </a:graphicData>
        </a:graphic>
      </p:graphicFrame>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cs typeface="+mj-cs"/>
              </a:rPr>
              <a:t>車両制御技術との連携による渋滞対策</a:t>
            </a:r>
            <a:endParaRPr lang="ja-JP" altLang="en-US" dirty="0">
              <a:cs typeface="+mj-cs"/>
            </a:endParaRPr>
          </a:p>
        </p:txBody>
      </p:sp>
      <p:sp>
        <p:nvSpPr>
          <p:cNvPr id="139284" name="コンテンツ プレースホルダ 2"/>
          <p:cNvSpPr>
            <a:spLocks noGrp="1"/>
          </p:cNvSpPr>
          <p:nvPr>
            <p:ph idx="1"/>
          </p:nvPr>
        </p:nvSpPr>
        <p:spPr>
          <a:xfrm>
            <a:off x="179388" y="765175"/>
            <a:ext cx="8785225" cy="2003425"/>
          </a:xfrm>
        </p:spPr>
        <p:txBody>
          <a:bodyPr/>
          <a:lstStyle/>
          <a:p>
            <a:pPr eaLnBrk="1" hangingPunct="1">
              <a:buFont typeface="Arial" charset="0"/>
              <a:buNone/>
            </a:pPr>
            <a:r>
              <a:rPr lang="en-US" altLang="ja-JP" b="1" smtClean="0"/>
              <a:t>ACC: Adaptive Cruise Control</a:t>
            </a:r>
          </a:p>
          <a:p>
            <a:pPr marL="266700" lvl="1" indent="-4763" eaLnBrk="1" hangingPunct="1">
              <a:buFont typeface="Arial" charset="0"/>
              <a:buNone/>
            </a:pPr>
            <a:r>
              <a:rPr lang="ja-JP" altLang="en-US" smtClean="0"/>
              <a:t>設定された速度を上限に、</a:t>
            </a:r>
            <a:r>
              <a:rPr lang="ja-JP" altLang="en-US" b="1" smtClean="0">
                <a:solidFill>
                  <a:srgbClr val="C00000"/>
                </a:solidFill>
              </a:rPr>
              <a:t>先行車の速度に合わせ一定の車間距離を確保して追従走行</a:t>
            </a:r>
            <a:r>
              <a:rPr lang="ja-JP" altLang="en-US" smtClean="0"/>
              <a:t>することができる</a:t>
            </a:r>
            <a:endParaRPr lang="en-US" altLang="ja-JP" smtClean="0"/>
          </a:p>
          <a:p>
            <a:pPr lvl="2" eaLnBrk="1" hangingPunct="1">
              <a:buFont typeface="Arial" charset="0"/>
              <a:buNone/>
            </a:pPr>
            <a:r>
              <a:rPr lang="en-US" altLang="ja-JP" smtClean="0"/>
              <a:t>※ </a:t>
            </a:r>
            <a:r>
              <a:rPr lang="ja-JP" altLang="en-US" smtClean="0"/>
              <a:t>現在市販されている</a:t>
            </a:r>
            <a:r>
              <a:rPr lang="en-US" altLang="ja-JP" smtClean="0"/>
              <a:t>ACC</a:t>
            </a:r>
            <a:r>
              <a:rPr lang="ja-JP" altLang="en-US" smtClean="0"/>
              <a:t>車両では大・中・小の</a:t>
            </a:r>
            <a:r>
              <a:rPr lang="en-US" altLang="ja-JP" smtClean="0"/>
              <a:t>3</a:t>
            </a:r>
            <a:r>
              <a:rPr lang="ja-JP" altLang="en-US" smtClean="0"/>
              <a:t>段階から選択</a:t>
            </a:r>
            <a:endParaRPr lang="en-US" altLang="ja-JP" sz="1800" smtClean="0"/>
          </a:p>
        </p:txBody>
      </p:sp>
      <p:sp>
        <p:nvSpPr>
          <p:cNvPr id="139285" name="コンテンツ プレースホルダ 2"/>
          <p:cNvSpPr txBox="1">
            <a:spLocks/>
          </p:cNvSpPr>
          <p:nvPr/>
        </p:nvSpPr>
        <p:spPr bwMode="auto">
          <a:xfrm>
            <a:off x="465138" y="2527300"/>
            <a:ext cx="81835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36000" anchor="ct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en-US" altLang="ja-JP" b="1" smtClean="0">
                <a:solidFill>
                  <a:prstClr val="black"/>
                </a:solidFill>
                <a:latin typeface="メイリオ" pitchFamily="50" charset="-128"/>
                <a:ea typeface="メイリオ" pitchFamily="50" charset="-128"/>
                <a:cs typeface="メイリオ" pitchFamily="50" charset="-128"/>
              </a:rPr>
              <a:t>ACC</a:t>
            </a:r>
            <a:r>
              <a:rPr lang="ja-JP" altLang="en-US" b="1" smtClean="0">
                <a:solidFill>
                  <a:prstClr val="black"/>
                </a:solidFill>
                <a:latin typeface="メイリオ" pitchFamily="50" charset="-128"/>
                <a:ea typeface="メイリオ" pitchFamily="50" charset="-128"/>
                <a:cs typeface="メイリオ" pitchFamily="50" charset="-128"/>
              </a:rPr>
              <a:t>車両の動作イメージ　</a:t>
            </a:r>
            <a:r>
              <a:rPr lang="ja-JP" altLang="en-US" sz="1400" smtClean="0">
                <a:solidFill>
                  <a:prstClr val="black"/>
                </a:solidFill>
                <a:latin typeface="メイリオ" pitchFamily="50" charset="-128"/>
                <a:ea typeface="メイリオ" pitchFamily="50" charset="-128"/>
                <a:cs typeface="メイリオ" pitchFamily="50" charset="-128"/>
              </a:rPr>
              <a:t>（設定速度＝</a:t>
            </a:r>
            <a:r>
              <a:rPr lang="en-US" altLang="ja-JP" sz="1400" smtClean="0">
                <a:solidFill>
                  <a:prstClr val="black"/>
                </a:solidFill>
                <a:latin typeface="メイリオ" pitchFamily="50" charset="-128"/>
                <a:ea typeface="メイリオ" pitchFamily="50" charset="-128"/>
                <a:cs typeface="メイリオ" pitchFamily="50" charset="-128"/>
              </a:rPr>
              <a:t>100km/h</a:t>
            </a:r>
            <a:r>
              <a:rPr lang="ja-JP" altLang="en-US" sz="1400" smtClean="0">
                <a:solidFill>
                  <a:prstClr val="black"/>
                </a:solidFill>
                <a:latin typeface="メイリオ" pitchFamily="50" charset="-128"/>
                <a:ea typeface="メイリオ" pitchFamily="50" charset="-128"/>
                <a:cs typeface="メイリオ" pitchFamily="50" charset="-128"/>
              </a:rPr>
              <a:t>，設定車間距離＝中 を想定）</a:t>
            </a:r>
            <a:endParaRPr lang="en-US" altLang="ja-JP" sz="1400" smtClean="0">
              <a:solidFill>
                <a:prstClr val="black"/>
              </a:solidFill>
              <a:latin typeface="メイリオ" pitchFamily="50" charset="-128"/>
              <a:ea typeface="メイリオ" pitchFamily="50" charset="-128"/>
              <a:cs typeface="メイリオ" pitchFamily="50" charset="-128"/>
            </a:endParaRPr>
          </a:p>
        </p:txBody>
      </p:sp>
      <p:grpSp>
        <p:nvGrpSpPr>
          <p:cNvPr id="139286" name="グループ化 38"/>
          <p:cNvGrpSpPr>
            <a:grpSpLocks/>
          </p:cNvGrpSpPr>
          <p:nvPr/>
        </p:nvGrpSpPr>
        <p:grpSpPr bwMode="auto">
          <a:xfrm>
            <a:off x="2198688" y="3167063"/>
            <a:ext cx="6508750" cy="3446462"/>
            <a:chOff x="2198688" y="3167063"/>
            <a:chExt cx="6508750" cy="3446462"/>
          </a:xfrm>
        </p:grpSpPr>
        <p:grpSp>
          <p:nvGrpSpPr>
            <p:cNvPr id="139291" name="グループ化 35"/>
            <p:cNvGrpSpPr>
              <a:grpSpLocks/>
            </p:cNvGrpSpPr>
            <p:nvPr/>
          </p:nvGrpSpPr>
          <p:grpSpPr bwMode="auto">
            <a:xfrm>
              <a:off x="2593975" y="3167063"/>
              <a:ext cx="3367088" cy="646112"/>
              <a:chOff x="2390773" y="3573235"/>
              <a:chExt cx="3367089" cy="646383"/>
            </a:xfrm>
          </p:grpSpPr>
          <p:sp>
            <p:nvSpPr>
              <p:cNvPr id="167" name="二等辺三角形 166"/>
              <p:cNvSpPr/>
              <p:nvPr/>
            </p:nvSpPr>
            <p:spPr>
              <a:xfrm rot="16200000">
                <a:off x="4629110" y="2800231"/>
                <a:ext cx="190580" cy="2066926"/>
              </a:xfrm>
              <a:prstGeom prst="triangle">
                <a:avLst/>
              </a:prstGeom>
              <a:gradFill flip="none" rotWithShape="1">
                <a:gsLst>
                  <a:gs pos="41000">
                    <a:schemeClr val="bg1">
                      <a:lumMod val="65000"/>
                    </a:schemeClr>
                  </a:gs>
                  <a:gs pos="100000">
                    <a:schemeClr val="bg1">
                      <a:lumMod val="9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1393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773" y="3573235"/>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23" name="コンテンツ プレースホルダ 2"/>
              <p:cNvSpPr txBox="1">
                <a:spLocks/>
              </p:cNvSpPr>
              <p:nvPr/>
            </p:nvSpPr>
            <p:spPr bwMode="auto">
              <a:xfrm>
                <a:off x="2571751" y="4050341"/>
                <a:ext cx="9525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100 km/h</a:t>
                </a:r>
              </a:p>
            </p:txBody>
          </p:sp>
        </p:grpSp>
        <p:grpSp>
          <p:nvGrpSpPr>
            <p:cNvPr id="139292" name="グループ化 36"/>
            <p:cNvGrpSpPr>
              <a:grpSpLocks/>
            </p:cNvGrpSpPr>
            <p:nvPr/>
          </p:nvGrpSpPr>
          <p:grpSpPr bwMode="auto">
            <a:xfrm>
              <a:off x="2619375" y="4103688"/>
              <a:ext cx="4443413" cy="617537"/>
              <a:chOff x="2390773" y="4344760"/>
              <a:chExt cx="4444095" cy="617808"/>
            </a:xfrm>
          </p:grpSpPr>
          <p:sp>
            <p:nvSpPr>
              <p:cNvPr id="168" name="二等辺三角形 167"/>
              <p:cNvSpPr/>
              <p:nvPr/>
            </p:nvSpPr>
            <p:spPr>
              <a:xfrm rot="16200000">
                <a:off x="4518322" y="3658926"/>
                <a:ext cx="195349" cy="1868774"/>
              </a:xfrm>
              <a:prstGeom prst="triangle">
                <a:avLst/>
              </a:prstGeom>
              <a:gradFill flip="none" rotWithShape="1">
                <a:gsLst>
                  <a:gs pos="48000">
                    <a:schemeClr val="accent3"/>
                  </a:gs>
                  <a:gs pos="100000">
                    <a:schemeClr val="bg1">
                      <a:lumMod val="9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1393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773" y="4344760"/>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17" name="コンテンツ プレースホルダ 2"/>
              <p:cNvSpPr txBox="1">
                <a:spLocks/>
              </p:cNvSpPr>
              <p:nvPr/>
            </p:nvSpPr>
            <p:spPr bwMode="auto">
              <a:xfrm>
                <a:off x="2552701" y="4783766"/>
                <a:ext cx="9525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a:t>
                </a:r>
              </a:p>
            </p:txBody>
          </p:sp>
          <p:sp>
            <p:nvSpPr>
              <p:cNvPr id="139318" name="コンテンツ プレースホルダ 2"/>
              <p:cNvSpPr txBox="1">
                <a:spLocks/>
              </p:cNvSpPr>
              <p:nvPr/>
            </p:nvSpPr>
            <p:spPr bwMode="auto">
              <a:xfrm>
                <a:off x="5762626" y="4793291"/>
                <a:ext cx="9525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a:t>
                </a:r>
              </a:p>
            </p:txBody>
          </p:sp>
          <p:sp>
            <p:nvSpPr>
              <p:cNvPr id="139319" name="コンテンツ プレースホルダ 2"/>
              <p:cNvSpPr txBox="1">
                <a:spLocks/>
              </p:cNvSpPr>
              <p:nvPr/>
            </p:nvSpPr>
            <p:spPr bwMode="auto">
              <a:xfrm>
                <a:off x="4219576" y="4678992"/>
                <a:ext cx="952500" cy="1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40 m</a:t>
                </a:r>
                <a:endParaRPr lang="en-US" altLang="ja-JP" sz="1100" smtClean="0">
                  <a:solidFill>
                    <a:prstClr val="black"/>
                  </a:solidFill>
                  <a:latin typeface="メイリオ" pitchFamily="50" charset="-128"/>
                  <a:ea typeface="メイリオ" pitchFamily="50" charset="-128"/>
                  <a:cs typeface="メイリオ" pitchFamily="50" charset="-128"/>
                </a:endParaRPr>
              </a:p>
            </p:txBody>
          </p:sp>
          <p:pic>
            <p:nvPicPr>
              <p:cNvPr id="1393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648" y="4344760"/>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9293" name="グループ化 37"/>
            <p:cNvGrpSpPr>
              <a:grpSpLocks/>
            </p:cNvGrpSpPr>
            <p:nvPr/>
          </p:nvGrpSpPr>
          <p:grpSpPr bwMode="auto">
            <a:xfrm>
              <a:off x="2198688" y="4957763"/>
              <a:ext cx="5629275" cy="703262"/>
              <a:chOff x="1944007" y="5172974"/>
              <a:chExt cx="5630635" cy="703994"/>
            </a:xfrm>
          </p:grpSpPr>
          <p:sp>
            <p:nvSpPr>
              <p:cNvPr id="169" name="二等辺三角形 168"/>
              <p:cNvSpPr/>
              <p:nvPr/>
            </p:nvSpPr>
            <p:spPr>
              <a:xfrm rot="16200000">
                <a:off x="4648097" y="4409417"/>
                <a:ext cx="190698" cy="2067424"/>
              </a:xfrm>
              <a:prstGeom prst="triangle">
                <a:avLst/>
              </a:prstGeom>
              <a:gradFill flip="none" rotWithShape="1">
                <a:gsLst>
                  <a:gs pos="21000">
                    <a:srgbClr val="FF0000"/>
                  </a:gs>
                  <a:gs pos="100000">
                    <a:schemeClr val="bg1">
                      <a:lumMod val="9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39306" name="コンテンツ プレースホルダ 2"/>
              <p:cNvSpPr txBox="1">
                <a:spLocks/>
              </p:cNvSpPr>
              <p:nvPr/>
            </p:nvSpPr>
            <p:spPr bwMode="auto">
              <a:xfrm>
                <a:off x="6166757" y="5239652"/>
                <a:ext cx="14078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400" smtClean="0">
                    <a:solidFill>
                      <a:srgbClr val="C00000"/>
                    </a:solidFill>
                    <a:latin typeface="メイリオ" pitchFamily="50" charset="-128"/>
                    <a:ea typeface="メイリオ" pitchFamily="50" charset="-128"/>
                    <a:cs typeface="メイリオ" pitchFamily="50" charset="-128"/>
                  </a:rPr>
                  <a:t>先行車が</a:t>
                </a:r>
                <a:r>
                  <a:rPr lang="ja-JP" altLang="en-US" sz="1400" b="1" smtClean="0">
                    <a:solidFill>
                      <a:srgbClr val="C00000"/>
                    </a:solidFill>
                    <a:latin typeface="メイリオ" pitchFamily="50" charset="-128"/>
                    <a:ea typeface="メイリオ" pitchFamily="50" charset="-128"/>
                    <a:cs typeface="メイリオ" pitchFamily="50" charset="-128"/>
                  </a:rPr>
                  <a:t>減速</a:t>
                </a:r>
                <a:endParaRPr lang="en-US" altLang="ja-JP" sz="1400" b="1" smtClean="0">
                  <a:solidFill>
                    <a:srgbClr val="C00000"/>
                  </a:solidFill>
                  <a:latin typeface="メイリオ" pitchFamily="50" charset="-128"/>
                  <a:ea typeface="メイリオ" pitchFamily="50" charset="-128"/>
                  <a:cs typeface="メイリオ" pitchFamily="50" charset="-128"/>
                </a:endParaRPr>
              </a:p>
            </p:txBody>
          </p:sp>
          <p:pic>
            <p:nvPicPr>
              <p:cNvPr id="13930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302" y="5172974"/>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74" y="5172974"/>
                <a:ext cx="1240546" cy="41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523" y="5182960"/>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フリーフォーム 135"/>
              <p:cNvSpPr/>
              <p:nvPr/>
            </p:nvSpPr>
            <p:spPr>
              <a:xfrm>
                <a:off x="4897470" y="5654487"/>
                <a:ext cx="1256015"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66" name="フリーフォーム 165"/>
              <p:cNvSpPr/>
              <p:nvPr/>
            </p:nvSpPr>
            <p:spPr>
              <a:xfrm>
                <a:off x="1944007" y="5654487"/>
                <a:ext cx="1256015"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39312" name="コンテンツ プレースホルダ 2"/>
              <p:cNvSpPr txBox="1">
                <a:spLocks/>
              </p:cNvSpPr>
              <p:nvPr/>
            </p:nvSpPr>
            <p:spPr bwMode="auto">
              <a:xfrm>
                <a:off x="4876800" y="5707691"/>
                <a:ext cx="15906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 </a:t>
                </a: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 60</a:t>
                </a:r>
                <a:r>
                  <a:rPr lang="en-US" altLang="ja-JP" sz="1100" smtClean="0">
                    <a:solidFill>
                      <a:prstClr val="black"/>
                    </a:solidFill>
                    <a:latin typeface="メイリオ" pitchFamily="50" charset="-128"/>
                    <a:ea typeface="メイリオ" pitchFamily="50" charset="-128"/>
                    <a:cs typeface="メイリオ" pitchFamily="50" charset="-128"/>
                  </a:rPr>
                  <a:t> km/h</a:t>
                </a:r>
              </a:p>
            </p:txBody>
          </p:sp>
          <p:sp>
            <p:nvSpPr>
              <p:cNvPr id="139313" name="コンテンツ プレースホルダ 2"/>
              <p:cNvSpPr txBox="1">
                <a:spLocks/>
              </p:cNvSpPr>
              <p:nvPr/>
            </p:nvSpPr>
            <p:spPr bwMode="auto">
              <a:xfrm>
                <a:off x="2047875" y="5707691"/>
                <a:ext cx="15906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 </a:t>
                </a: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 60</a:t>
                </a:r>
                <a:r>
                  <a:rPr lang="en-US" altLang="ja-JP" sz="1100" smtClean="0">
                    <a:solidFill>
                      <a:prstClr val="black"/>
                    </a:solidFill>
                    <a:latin typeface="メイリオ" pitchFamily="50" charset="-128"/>
                    <a:ea typeface="メイリオ" pitchFamily="50" charset="-128"/>
                    <a:cs typeface="メイリオ" pitchFamily="50" charset="-128"/>
                  </a:rPr>
                  <a:t> km/h</a:t>
                </a:r>
              </a:p>
            </p:txBody>
          </p:sp>
          <p:sp>
            <p:nvSpPr>
              <p:cNvPr id="139314" name="コンテンツ プレースホルダ 2"/>
              <p:cNvSpPr txBox="1">
                <a:spLocks/>
              </p:cNvSpPr>
              <p:nvPr/>
            </p:nvSpPr>
            <p:spPr bwMode="auto">
              <a:xfrm>
                <a:off x="3907519" y="5528078"/>
                <a:ext cx="952500" cy="1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30 m</a:t>
                </a:r>
                <a:endParaRPr lang="en-US" altLang="ja-JP" sz="1100" smtClean="0">
                  <a:solidFill>
                    <a:prstClr val="black"/>
                  </a:solidFill>
                  <a:latin typeface="メイリオ" pitchFamily="50" charset="-128"/>
                  <a:ea typeface="メイリオ" pitchFamily="50" charset="-128"/>
                  <a:cs typeface="メイリオ" pitchFamily="50" charset="-128"/>
                </a:endParaRPr>
              </a:p>
            </p:txBody>
          </p:sp>
        </p:grpSp>
        <p:grpSp>
          <p:nvGrpSpPr>
            <p:cNvPr id="139294" name="グループ化 38"/>
            <p:cNvGrpSpPr>
              <a:grpSpLocks/>
            </p:cNvGrpSpPr>
            <p:nvPr/>
          </p:nvGrpSpPr>
          <p:grpSpPr bwMode="auto">
            <a:xfrm>
              <a:off x="2609850" y="5862638"/>
              <a:ext cx="6097588" cy="750887"/>
              <a:chOff x="2483124" y="6039749"/>
              <a:chExt cx="6097993" cy="751576"/>
            </a:xfrm>
          </p:grpSpPr>
          <p:sp>
            <p:nvSpPr>
              <p:cNvPr id="170" name="二等辺三角形 169"/>
              <p:cNvSpPr/>
              <p:nvPr/>
            </p:nvSpPr>
            <p:spPr>
              <a:xfrm rot="16200000">
                <a:off x="4496128" y="5295407"/>
                <a:ext cx="190675" cy="2067062"/>
              </a:xfrm>
              <a:prstGeom prst="triangle">
                <a:avLst/>
              </a:prstGeom>
              <a:gradFill flip="none" rotWithShape="1">
                <a:gsLst>
                  <a:gs pos="57000">
                    <a:schemeClr val="accent1"/>
                  </a:gs>
                  <a:gs pos="100000">
                    <a:schemeClr val="bg1">
                      <a:lumMod val="9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13929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2552" y="6049274"/>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473" y="6087835"/>
                <a:ext cx="1253220" cy="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124" y="6039749"/>
                <a:ext cx="1240546" cy="41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フリーフォーム 170"/>
              <p:cNvSpPr/>
              <p:nvPr/>
            </p:nvSpPr>
            <p:spPr>
              <a:xfrm flipH="1">
                <a:off x="6172719" y="6549804"/>
                <a:ext cx="1257384"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chemeClr val="accent1"/>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72" name="フリーフォーム 171"/>
              <p:cNvSpPr/>
              <p:nvPr/>
            </p:nvSpPr>
            <p:spPr>
              <a:xfrm flipH="1">
                <a:off x="2876850" y="6530736"/>
                <a:ext cx="1257384" cy="0"/>
              </a:xfrm>
              <a:custGeom>
                <a:avLst/>
                <a:gdLst>
                  <a:gd name="connsiteX0" fmla="*/ 2931886 w 2931886"/>
                  <a:gd name="connsiteY0" fmla="*/ 0 h 29028"/>
                  <a:gd name="connsiteX1" fmla="*/ 0 w 2931886"/>
                  <a:gd name="connsiteY1" fmla="*/ 29028 h 29028"/>
                </a:gdLst>
                <a:ahLst/>
                <a:cxnLst>
                  <a:cxn ang="0">
                    <a:pos x="connsiteX0" y="connsiteY0"/>
                  </a:cxn>
                  <a:cxn ang="0">
                    <a:pos x="connsiteX1" y="connsiteY1"/>
                  </a:cxn>
                </a:cxnLst>
                <a:rect l="l" t="t" r="r" b="b"/>
                <a:pathLst>
                  <a:path w="2931886" h="29028">
                    <a:moveTo>
                      <a:pt x="2931886" y="0"/>
                    </a:moveTo>
                    <a:lnTo>
                      <a:pt x="0" y="29028"/>
                    </a:lnTo>
                  </a:path>
                </a:pathLst>
              </a:custGeom>
              <a:ln w="38100">
                <a:solidFill>
                  <a:schemeClr val="accent1"/>
                </a:solidFill>
                <a:tailEnd type="stealth" w="med"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174" name="コンテンツ プレースホルダ 2"/>
              <p:cNvSpPr txBox="1">
                <a:spLocks/>
              </p:cNvSpPr>
              <p:nvPr/>
            </p:nvSpPr>
            <p:spPr>
              <a:xfrm>
                <a:off x="7172910" y="6092184"/>
                <a:ext cx="1408207" cy="214510"/>
              </a:xfrm>
              <a:prstGeom prst="rect">
                <a:avLst/>
              </a:prstGeom>
            </p:spPr>
            <p:txBody>
              <a:bodyPr lIns="0" tIns="0" rIns="0" bIns="0" anchor="ctr">
                <a:spAutoFit/>
              </a:bodyPr>
              <a:lstStyle/>
              <a:p>
                <a:pPr marL="261938" indent="-261938" algn="ctr" fontAlgn="auto">
                  <a:spcBef>
                    <a:spcPct val="20000"/>
                  </a:spcBef>
                  <a:spcAft>
                    <a:spcPts val="0"/>
                  </a:spcAft>
                  <a:defRPr/>
                </a:pPr>
                <a:r>
                  <a:rPr lang="ja-JP" altLang="en-US" sz="1400" dirty="0">
                    <a:solidFill>
                      <a:srgbClr val="1F497D">
                        <a:lumMod val="50000"/>
                      </a:srgbClr>
                    </a:solidFill>
                    <a:latin typeface="メイリオ"/>
                    <a:ea typeface="メイリオ"/>
                  </a:rPr>
                  <a:t>先行車が</a:t>
                </a:r>
                <a:r>
                  <a:rPr lang="ja-JP" altLang="en-US" sz="1400" b="1" dirty="0">
                    <a:solidFill>
                      <a:srgbClr val="1F497D">
                        <a:lumMod val="50000"/>
                      </a:srgbClr>
                    </a:solidFill>
                    <a:latin typeface="メイリオ"/>
                    <a:ea typeface="メイリオ"/>
                  </a:rPr>
                  <a:t>加速</a:t>
                </a:r>
                <a:endParaRPr lang="en-US" altLang="ja-JP" sz="1400" b="1" dirty="0">
                  <a:solidFill>
                    <a:srgbClr val="1F497D">
                      <a:lumMod val="50000"/>
                    </a:srgbClr>
                  </a:solidFill>
                  <a:latin typeface="メイリオ"/>
                  <a:ea typeface="メイリオ"/>
                </a:endParaRPr>
              </a:p>
            </p:txBody>
          </p:sp>
          <p:sp>
            <p:nvSpPr>
              <p:cNvPr id="139302" name="コンテンツ プレースホルダ 2"/>
              <p:cNvSpPr txBox="1">
                <a:spLocks/>
              </p:cNvSpPr>
              <p:nvPr/>
            </p:nvSpPr>
            <p:spPr bwMode="auto">
              <a:xfrm>
                <a:off x="2638425" y="6583991"/>
                <a:ext cx="15906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 </a:t>
                </a: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 100</a:t>
                </a:r>
                <a:r>
                  <a:rPr lang="en-US" altLang="ja-JP" sz="1100" smtClean="0">
                    <a:solidFill>
                      <a:prstClr val="black"/>
                    </a:solidFill>
                    <a:latin typeface="メイリオ" pitchFamily="50" charset="-128"/>
                    <a:ea typeface="メイリオ" pitchFamily="50" charset="-128"/>
                    <a:cs typeface="メイリオ" pitchFamily="50" charset="-128"/>
                  </a:rPr>
                  <a:t> km/h</a:t>
                </a:r>
              </a:p>
            </p:txBody>
          </p:sp>
          <p:sp>
            <p:nvSpPr>
              <p:cNvPr id="139303" name="コンテンツ プレースホルダ 2"/>
              <p:cNvSpPr txBox="1">
                <a:spLocks/>
              </p:cNvSpPr>
              <p:nvPr/>
            </p:nvSpPr>
            <p:spPr bwMode="auto">
              <a:xfrm>
                <a:off x="6086475" y="6622048"/>
                <a:ext cx="15906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rPr>
                  <a:t>80 km/h </a:t>
                </a: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 100</a:t>
                </a:r>
                <a:r>
                  <a:rPr lang="en-US" altLang="ja-JP" sz="1100" smtClean="0">
                    <a:solidFill>
                      <a:prstClr val="black"/>
                    </a:solidFill>
                    <a:latin typeface="メイリオ" pitchFamily="50" charset="-128"/>
                    <a:ea typeface="メイリオ" pitchFamily="50" charset="-128"/>
                    <a:cs typeface="メイリオ" pitchFamily="50" charset="-128"/>
                  </a:rPr>
                  <a:t> km/h</a:t>
                </a:r>
              </a:p>
            </p:txBody>
          </p:sp>
          <p:sp>
            <p:nvSpPr>
              <p:cNvPr id="139304" name="コンテンツ プレースホルダ 2"/>
              <p:cNvSpPr txBox="1">
                <a:spLocks/>
              </p:cNvSpPr>
              <p:nvPr/>
            </p:nvSpPr>
            <p:spPr bwMode="auto">
              <a:xfrm>
                <a:off x="4618719" y="6384420"/>
                <a:ext cx="952500" cy="1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100" smtClean="0">
                    <a:solidFill>
                      <a:prstClr val="black"/>
                    </a:solidFill>
                    <a:latin typeface="メイリオ" pitchFamily="50" charset="-128"/>
                    <a:ea typeface="メイリオ" pitchFamily="50" charset="-128"/>
                    <a:cs typeface="メイリオ" pitchFamily="50" charset="-128"/>
                    <a:sym typeface="Wingdings" pitchFamily="2" charset="2"/>
                  </a:rPr>
                  <a:t>50 m</a:t>
                </a:r>
                <a:endParaRPr lang="en-US" altLang="ja-JP" sz="1100" smtClean="0">
                  <a:solidFill>
                    <a:prstClr val="black"/>
                  </a:solidFill>
                  <a:latin typeface="メイリオ" pitchFamily="50" charset="-128"/>
                  <a:ea typeface="メイリオ" pitchFamily="50" charset="-128"/>
                  <a:cs typeface="メイリオ" pitchFamily="50" charset="-128"/>
                </a:endParaRPr>
              </a:p>
            </p:txBody>
          </p:sp>
        </p:grpSp>
      </p:grpSp>
      <p:sp>
        <p:nvSpPr>
          <p:cNvPr id="40" name="正方形/長方形 39"/>
          <p:cNvSpPr/>
          <p:nvPr/>
        </p:nvSpPr>
        <p:spPr>
          <a:xfrm>
            <a:off x="469900" y="2933700"/>
            <a:ext cx="8178800" cy="9366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1" name="正方形/長方形 40"/>
          <p:cNvSpPr/>
          <p:nvPr/>
        </p:nvSpPr>
        <p:spPr>
          <a:xfrm>
            <a:off x="465138" y="3870325"/>
            <a:ext cx="8178800" cy="935038"/>
          </a:xfrm>
          <a:prstGeom prst="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2" name="正方形/長方形 41"/>
          <p:cNvSpPr/>
          <p:nvPr/>
        </p:nvSpPr>
        <p:spPr>
          <a:xfrm>
            <a:off x="469900" y="4792663"/>
            <a:ext cx="8178800" cy="9350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3" name="正方形/長方形 42"/>
          <p:cNvSpPr/>
          <p:nvPr/>
        </p:nvSpPr>
        <p:spPr>
          <a:xfrm>
            <a:off x="469900" y="5726113"/>
            <a:ext cx="8178800" cy="93503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extLst>
      <p:ext uri="{BB962C8B-B14F-4D97-AF65-F5344CB8AC3E}">
        <p14:creationId xmlns:p14="http://schemas.microsoft.com/office/powerpoint/2010/main" val="42510049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番号プレースホルダ 2"/>
          <p:cNvSpPr>
            <a:spLocks noGrp="1"/>
          </p:cNvSpPr>
          <p:nvPr>
            <p:ph type="sldNum" sz="quarter" idx="12"/>
          </p:nvPr>
        </p:nvSpPr>
        <p:spPr bwMode="auto">
          <a:noFill/>
          <a:ln>
            <a:miter lim="800000"/>
            <a:headEnd/>
            <a:tailEnd/>
          </a:ln>
        </p:spPr>
        <p:txBody>
          <a:bodyPr/>
          <a:lstStyle/>
          <a:p>
            <a:fld id="{4DF70AE2-D0D9-43CA-A9FA-8488629BFF96}" type="slidenum">
              <a:rPr lang="en-US" altLang="ja-JP" smtClean="0">
                <a:ea typeface="ＭＳ Ｐゴシック" pitchFamily="50" charset="-128"/>
              </a:rPr>
              <a:pPr/>
              <a:t>7</a:t>
            </a:fld>
            <a:endParaRPr lang="en-US" altLang="ja-JP" smtClean="0">
              <a:ea typeface="ＭＳ Ｐゴシック" pitchFamily="50" charset="-128"/>
            </a:endParaRPr>
          </a:p>
        </p:txBody>
      </p:sp>
      <p:sp>
        <p:nvSpPr>
          <p:cNvPr id="101379" name="Rectangle 2"/>
          <p:cNvSpPr>
            <a:spLocks noChangeArrowheads="1"/>
          </p:cNvSpPr>
          <p:nvPr/>
        </p:nvSpPr>
        <p:spPr bwMode="auto">
          <a:xfrm>
            <a:off x="466725" y="5805488"/>
            <a:ext cx="1152525" cy="360362"/>
          </a:xfrm>
          <a:prstGeom prst="rect">
            <a:avLst/>
          </a:prstGeom>
          <a:solidFill>
            <a:srgbClr val="993366"/>
          </a:solidFill>
          <a:ln w="28575">
            <a:noFill/>
            <a:miter lim="800000"/>
            <a:headEnd/>
            <a:tailEnd/>
          </a:ln>
        </p:spPr>
        <p:txBody>
          <a:bodyPr wrap="none" anchor="ctr"/>
          <a:lstStyle/>
          <a:p>
            <a:endParaRPr kumimoji="0" lang="ja-JP" altLang="en-US">
              <a:solidFill>
                <a:srgbClr val="000000"/>
              </a:solidFill>
              <a:latin typeface="Calibri" pitchFamily="34" charset="0"/>
            </a:endParaRPr>
          </a:p>
        </p:txBody>
      </p:sp>
      <p:sp>
        <p:nvSpPr>
          <p:cNvPr id="101380" name="Rectangle 3"/>
          <p:cNvSpPr>
            <a:spLocks noChangeArrowheads="1"/>
          </p:cNvSpPr>
          <p:nvPr/>
        </p:nvSpPr>
        <p:spPr bwMode="auto">
          <a:xfrm>
            <a:off x="395288" y="1916113"/>
            <a:ext cx="1728787" cy="504825"/>
          </a:xfrm>
          <a:prstGeom prst="rect">
            <a:avLst/>
          </a:prstGeom>
          <a:solidFill>
            <a:srgbClr val="993366"/>
          </a:solidFill>
          <a:ln w="28575">
            <a:noFill/>
            <a:miter lim="800000"/>
            <a:headEnd/>
            <a:tailEnd/>
          </a:ln>
        </p:spPr>
        <p:txBody>
          <a:bodyPr wrap="none" anchor="ctr"/>
          <a:lstStyle/>
          <a:p>
            <a:endParaRPr kumimoji="0" lang="ja-JP" altLang="en-US">
              <a:solidFill>
                <a:srgbClr val="000000"/>
              </a:solidFill>
              <a:latin typeface="Calibri" pitchFamily="34" charset="0"/>
            </a:endParaRPr>
          </a:p>
        </p:txBody>
      </p:sp>
      <p:sp>
        <p:nvSpPr>
          <p:cNvPr id="33796" name="Rectangle 4"/>
          <p:cNvSpPr>
            <a:spLocks noChangeArrowheads="1"/>
          </p:cNvSpPr>
          <p:nvPr/>
        </p:nvSpPr>
        <p:spPr bwMode="auto">
          <a:xfrm>
            <a:off x="34925" y="2420938"/>
            <a:ext cx="3097213" cy="3168650"/>
          </a:xfrm>
          <a:prstGeom prst="rect">
            <a:avLst/>
          </a:prstGeom>
          <a:solidFill>
            <a:srgbClr val="DDDDDD"/>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3797" name="Rectangle 5"/>
          <p:cNvSpPr>
            <a:spLocks noChangeArrowheads="1"/>
          </p:cNvSpPr>
          <p:nvPr/>
        </p:nvSpPr>
        <p:spPr bwMode="auto">
          <a:xfrm>
            <a:off x="3162300" y="2420938"/>
            <a:ext cx="2922588" cy="3168650"/>
          </a:xfrm>
          <a:prstGeom prst="rect">
            <a:avLst/>
          </a:prstGeom>
          <a:solidFill>
            <a:srgbClr val="FFCCCC"/>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3798" name="Rectangle 6"/>
          <p:cNvSpPr>
            <a:spLocks noChangeArrowheads="1"/>
          </p:cNvSpPr>
          <p:nvPr/>
        </p:nvSpPr>
        <p:spPr bwMode="auto">
          <a:xfrm>
            <a:off x="6084888" y="2420938"/>
            <a:ext cx="3024187" cy="3168650"/>
          </a:xfrm>
          <a:prstGeom prst="rect">
            <a:avLst/>
          </a:prstGeom>
          <a:solidFill>
            <a:srgbClr val="CCECFF"/>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3799" name="Text Box 7"/>
          <p:cNvSpPr txBox="1">
            <a:spLocks noChangeArrowheads="1"/>
          </p:cNvSpPr>
          <p:nvPr/>
        </p:nvSpPr>
        <p:spPr bwMode="auto">
          <a:xfrm>
            <a:off x="6297613" y="6196013"/>
            <a:ext cx="2522537" cy="641350"/>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人口：</a:t>
            </a:r>
            <a:r>
              <a:rPr kumimoji="0" lang="en-US" altLang="ja-JP" sz="2000" b="1" smtClean="0">
                <a:solidFill>
                  <a:srgbClr val="000000"/>
                </a:solidFill>
                <a:effectLst>
                  <a:outerShdw blurRad="38100" dist="38100" dir="2700000" algn="tl">
                    <a:srgbClr val="C0C0C0"/>
                  </a:outerShdw>
                </a:effectLst>
              </a:rPr>
              <a:t>1</a:t>
            </a:r>
            <a:r>
              <a:rPr kumimoji="0" lang="ja-JP" altLang="en-US" sz="2000" b="1" smtClean="0">
                <a:solidFill>
                  <a:srgbClr val="000000"/>
                </a:solidFill>
                <a:effectLst>
                  <a:outerShdw blurRad="38100" dist="38100" dir="2700000" algn="tl">
                    <a:srgbClr val="C0C0C0"/>
                  </a:outerShdw>
                </a:effectLst>
              </a:rPr>
              <a:t>億</a:t>
            </a:r>
            <a:r>
              <a:rPr kumimoji="0" lang="en-US" altLang="ja-JP" sz="2000" b="1" smtClean="0">
                <a:solidFill>
                  <a:srgbClr val="000000"/>
                </a:solidFill>
                <a:effectLst>
                  <a:outerShdw blurRad="38100" dist="38100" dir="2700000" algn="tl">
                    <a:srgbClr val="C0C0C0"/>
                  </a:outerShdw>
                </a:effectLst>
              </a:rPr>
              <a:t>2,690</a:t>
            </a:r>
            <a:r>
              <a:rPr kumimoji="0" lang="ja-JP" altLang="en-US" sz="2000" b="1" smtClean="0">
                <a:solidFill>
                  <a:srgbClr val="000000"/>
                </a:solidFill>
                <a:effectLst>
                  <a:outerShdw blurRad="38100" dist="38100" dir="2700000" algn="tl">
                    <a:srgbClr val="C0C0C0"/>
                  </a:outerShdw>
                </a:effectLst>
              </a:rPr>
              <a:t>万人</a:t>
            </a:r>
          </a:p>
          <a:p>
            <a:pPr algn="ctr">
              <a:defRPr/>
            </a:pPr>
            <a:r>
              <a:rPr kumimoji="0" lang="ja-JP" altLang="en-US" sz="1600" b="1" smtClean="0">
                <a:solidFill>
                  <a:srgbClr val="000000"/>
                </a:solidFill>
                <a:effectLst>
                  <a:outerShdw blurRad="38100" dist="38100" dir="2700000" algn="tl">
                    <a:srgbClr val="C0C0C0"/>
                  </a:outerShdw>
                </a:effectLst>
              </a:rPr>
              <a:t>（高齢者比率：</a:t>
            </a:r>
            <a:r>
              <a:rPr kumimoji="0" lang="en-US" altLang="ja-JP" sz="1600" b="1" smtClean="0">
                <a:solidFill>
                  <a:srgbClr val="000000"/>
                </a:solidFill>
                <a:effectLst>
                  <a:outerShdw blurRad="38100" dist="38100" dir="2700000" algn="tl">
                    <a:srgbClr val="C0C0C0"/>
                  </a:outerShdw>
                </a:effectLst>
              </a:rPr>
              <a:t>17.3%</a:t>
            </a:r>
            <a:r>
              <a:rPr kumimoji="0" lang="ja-JP" altLang="en-US" sz="1600" b="1" smtClean="0">
                <a:solidFill>
                  <a:srgbClr val="000000"/>
                </a:solidFill>
                <a:effectLst>
                  <a:outerShdw blurRad="38100" dist="38100" dir="2700000" algn="tl">
                    <a:srgbClr val="C0C0C0"/>
                  </a:outerShdw>
                </a:effectLst>
              </a:rPr>
              <a:t>）</a:t>
            </a:r>
          </a:p>
        </p:txBody>
      </p:sp>
      <p:sp>
        <p:nvSpPr>
          <p:cNvPr id="33800" name="Text Box 8"/>
          <p:cNvSpPr txBox="1">
            <a:spLocks noChangeArrowheads="1"/>
          </p:cNvSpPr>
          <p:nvPr/>
        </p:nvSpPr>
        <p:spPr bwMode="auto">
          <a:xfrm>
            <a:off x="3419475" y="6332538"/>
            <a:ext cx="2663825" cy="396875"/>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lgn="ctr">
              <a:defRPr/>
            </a:pPr>
            <a:r>
              <a:rPr kumimoji="0" lang="ja-JP" altLang="en-US" sz="2000" b="1" smtClean="0">
                <a:solidFill>
                  <a:srgbClr val="000000"/>
                </a:solidFill>
                <a:effectLst>
                  <a:outerShdw blurRad="38100" dist="38100" dir="2700000" algn="tl">
                    <a:srgbClr val="C0C0C0"/>
                  </a:outerShdw>
                </a:effectLst>
              </a:rPr>
              <a:t>事故死者数：</a:t>
            </a:r>
            <a:r>
              <a:rPr kumimoji="0" lang="en-US" altLang="ja-JP" sz="2000" b="1" smtClean="0">
                <a:solidFill>
                  <a:srgbClr val="000000"/>
                </a:solidFill>
                <a:effectLst>
                  <a:outerShdw blurRad="38100" dist="38100" dir="2700000" algn="tl">
                    <a:srgbClr val="C0C0C0"/>
                  </a:outerShdw>
                </a:effectLst>
              </a:rPr>
              <a:t>9,000</a:t>
            </a:r>
            <a:r>
              <a:rPr kumimoji="0" lang="ja-JP" altLang="en-US" sz="2000" b="1" smtClean="0">
                <a:solidFill>
                  <a:srgbClr val="000000"/>
                </a:solidFill>
                <a:effectLst>
                  <a:outerShdw blurRad="38100" dist="38100" dir="2700000" algn="tl">
                    <a:srgbClr val="C0C0C0"/>
                  </a:outerShdw>
                </a:effectLst>
              </a:rPr>
              <a:t>人</a:t>
            </a:r>
          </a:p>
        </p:txBody>
      </p:sp>
      <p:sp>
        <p:nvSpPr>
          <p:cNvPr id="33802" name="Rectangle 10"/>
          <p:cNvSpPr>
            <a:spLocks noChangeArrowheads="1"/>
          </p:cNvSpPr>
          <p:nvPr/>
        </p:nvSpPr>
        <p:spPr bwMode="auto">
          <a:xfrm>
            <a:off x="171450" y="6334125"/>
            <a:ext cx="3248025" cy="396875"/>
          </a:xfrm>
          <a:prstGeom prst="rect">
            <a:avLst/>
          </a:prstGeom>
          <a:noFill/>
          <a:ln w="9525">
            <a:noFill/>
            <a:miter lim="800000"/>
            <a:headEnd/>
            <a:tailEnd/>
          </a:ln>
          <a:effectLst/>
        </p:spPr>
        <p:txBody>
          <a:bodyPr wrap="none">
            <a:spAutoFit/>
          </a:bodyPr>
          <a:lstStyle/>
          <a:p>
            <a:pPr algn="ctr">
              <a:defRPr/>
            </a:pPr>
            <a:r>
              <a:rPr kumimoji="0" lang="ja-JP" altLang="en-US" sz="2000" b="1">
                <a:solidFill>
                  <a:srgbClr val="000000"/>
                </a:solidFill>
                <a:effectLst>
                  <a:outerShdw blurRad="38100" dist="38100" dir="2700000" algn="tl">
                    <a:srgbClr val="C0C0C0"/>
                  </a:outerShdw>
                </a:effectLst>
                <a:ea typeface="ＭＳ Ｐゴシック" pitchFamily="-106" charset="-128"/>
              </a:rPr>
              <a:t>自動車保有台数：</a:t>
            </a:r>
            <a:r>
              <a:rPr kumimoji="0" lang="en-US" altLang="ja-JP" sz="2000" b="1">
                <a:solidFill>
                  <a:srgbClr val="000000"/>
                </a:solidFill>
                <a:effectLst>
                  <a:outerShdw blurRad="38100" dist="38100" dir="2700000" algn="tl">
                    <a:srgbClr val="C0C0C0"/>
                  </a:outerShdw>
                </a:effectLst>
                <a:ea typeface="ＭＳ Ｐゴシック" pitchFamily="-106" charset="-128"/>
              </a:rPr>
              <a:t>7,260</a:t>
            </a:r>
            <a:r>
              <a:rPr kumimoji="0" lang="ja-JP" altLang="en-US" sz="2000" b="1">
                <a:solidFill>
                  <a:srgbClr val="000000"/>
                </a:solidFill>
                <a:effectLst>
                  <a:outerShdw blurRad="38100" dist="38100" dir="2700000" algn="tl">
                    <a:srgbClr val="C0C0C0"/>
                  </a:outerShdw>
                </a:effectLst>
                <a:ea typeface="ＭＳ Ｐゴシック" pitchFamily="-106" charset="-128"/>
              </a:rPr>
              <a:t>万台</a:t>
            </a:r>
          </a:p>
        </p:txBody>
      </p:sp>
      <p:sp>
        <p:nvSpPr>
          <p:cNvPr id="101387" name="Rectangle 11"/>
          <p:cNvSpPr>
            <a:spLocks noChangeArrowheads="1"/>
          </p:cNvSpPr>
          <p:nvPr/>
        </p:nvSpPr>
        <p:spPr bwMode="auto">
          <a:xfrm>
            <a:off x="250825" y="6189663"/>
            <a:ext cx="3097213" cy="592137"/>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101388" name="Rectangle 12"/>
          <p:cNvSpPr>
            <a:spLocks noChangeArrowheads="1"/>
          </p:cNvSpPr>
          <p:nvPr/>
        </p:nvSpPr>
        <p:spPr bwMode="auto">
          <a:xfrm>
            <a:off x="6229350" y="6189663"/>
            <a:ext cx="2663825" cy="592137"/>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101389" name="Rectangle 13"/>
          <p:cNvSpPr>
            <a:spLocks noChangeArrowheads="1"/>
          </p:cNvSpPr>
          <p:nvPr/>
        </p:nvSpPr>
        <p:spPr bwMode="auto">
          <a:xfrm>
            <a:off x="3419475" y="6189663"/>
            <a:ext cx="2736850" cy="592137"/>
          </a:xfrm>
          <a:prstGeom prst="rect">
            <a:avLst/>
          </a:prstGeom>
          <a:no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sp>
        <p:nvSpPr>
          <p:cNvPr id="33806" name="Text Box 14"/>
          <p:cNvSpPr txBox="1">
            <a:spLocks noChangeArrowheads="1"/>
          </p:cNvSpPr>
          <p:nvPr/>
        </p:nvSpPr>
        <p:spPr bwMode="auto">
          <a:xfrm>
            <a:off x="323850" y="1916113"/>
            <a:ext cx="2592388" cy="523875"/>
          </a:xfrm>
          <a:prstGeom prst="rect">
            <a:avLst/>
          </a:prstGeom>
          <a:solidFill>
            <a:srgbClr val="993366"/>
          </a:solid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2800" b="1" smtClean="0">
                <a:solidFill>
                  <a:srgbClr val="FFFFFF"/>
                </a:solidFill>
                <a:effectLst>
                  <a:outerShdw blurRad="38100" dist="38100" dir="2700000" algn="tl">
                    <a:srgbClr val="000000"/>
                  </a:outerShdw>
                </a:effectLst>
              </a:rPr>
              <a:t>2000</a:t>
            </a:r>
            <a:r>
              <a:rPr kumimoji="0" lang="ja-JP" altLang="en-US" sz="2800" b="1" smtClean="0">
                <a:solidFill>
                  <a:srgbClr val="FFFFFF"/>
                </a:solidFill>
                <a:effectLst>
                  <a:outerShdw blurRad="38100" dist="38100" dir="2700000" algn="tl">
                    <a:srgbClr val="000000"/>
                  </a:outerShdw>
                </a:effectLst>
              </a:rPr>
              <a:t>年</a:t>
            </a:r>
          </a:p>
        </p:txBody>
      </p:sp>
      <p:pic>
        <p:nvPicPr>
          <p:cNvPr id="101391" name="Picture 15" descr="gate"/>
          <p:cNvPicPr>
            <a:picLocks noChangeArrowheads="1"/>
          </p:cNvPicPr>
          <p:nvPr/>
        </p:nvPicPr>
        <p:blipFill>
          <a:blip r:embed="rId3" cstate="print"/>
          <a:srcRect/>
          <a:stretch>
            <a:fillRect/>
          </a:stretch>
        </p:blipFill>
        <p:spPr bwMode="auto">
          <a:xfrm>
            <a:off x="250825" y="2924175"/>
            <a:ext cx="2736850" cy="2087563"/>
          </a:xfrm>
          <a:prstGeom prst="rect">
            <a:avLst/>
          </a:prstGeom>
          <a:noFill/>
          <a:ln w="9525">
            <a:solidFill>
              <a:schemeClr val="tx1"/>
            </a:solidFill>
            <a:miter lim="800000"/>
            <a:headEnd/>
            <a:tailEnd/>
          </a:ln>
        </p:spPr>
      </p:pic>
      <p:sp>
        <p:nvSpPr>
          <p:cNvPr id="33808" name="Text Box 16"/>
          <p:cNvSpPr txBox="1">
            <a:spLocks noChangeArrowheads="1"/>
          </p:cNvSpPr>
          <p:nvPr/>
        </p:nvSpPr>
        <p:spPr bwMode="auto">
          <a:xfrm>
            <a:off x="442913" y="5780088"/>
            <a:ext cx="1608137" cy="369887"/>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pitchFamily="-106" charset="-128"/>
              </a:defRPr>
            </a:lvl1pPr>
            <a:lvl2pPr marL="37931725" indent="-37474525">
              <a:defRPr kumimoji="1" sz="2400">
                <a:solidFill>
                  <a:schemeClr val="tx1"/>
                </a:solidFill>
                <a:latin typeface="Arial" charset="0"/>
                <a:ea typeface="ＭＳ Ｐゴシック" pitchFamily="-106" charset="-128"/>
              </a:defRPr>
            </a:lvl2pPr>
            <a:lvl3pPr>
              <a:defRPr kumimoji="1" sz="2400">
                <a:solidFill>
                  <a:schemeClr val="tx1"/>
                </a:solidFill>
                <a:latin typeface="Arial" charset="0"/>
                <a:ea typeface="ＭＳ Ｐゴシック" pitchFamily="-106" charset="-128"/>
              </a:defRPr>
            </a:lvl3pPr>
            <a:lvl4pPr>
              <a:defRPr kumimoji="1" sz="2400">
                <a:solidFill>
                  <a:schemeClr val="tx1"/>
                </a:solidFill>
                <a:latin typeface="Arial" charset="0"/>
                <a:ea typeface="ＭＳ Ｐゴシック" pitchFamily="-106" charset="-128"/>
              </a:defRPr>
            </a:lvl4pPr>
            <a:lvl5pPr>
              <a:defRPr kumimoji="1" sz="2400">
                <a:solidFill>
                  <a:schemeClr val="tx1"/>
                </a:solidFill>
                <a:latin typeface="Arial" charset="0"/>
                <a:ea typeface="ＭＳ Ｐゴシック" pitchFamily="-106" charset="-128"/>
              </a:defRPr>
            </a:lvl5pPr>
            <a:lvl6pPr marL="457200" fontAlgn="base">
              <a:spcBef>
                <a:spcPct val="0"/>
              </a:spcBef>
              <a:spcAft>
                <a:spcPct val="0"/>
              </a:spcAft>
              <a:defRPr kumimoji="1" sz="2400">
                <a:solidFill>
                  <a:schemeClr val="tx1"/>
                </a:solidFill>
                <a:latin typeface="Arial" charset="0"/>
                <a:ea typeface="ＭＳ Ｐゴシック" pitchFamily="-106" charset="-128"/>
              </a:defRPr>
            </a:lvl6pPr>
            <a:lvl7pPr marL="914400" fontAlgn="base">
              <a:spcBef>
                <a:spcPct val="0"/>
              </a:spcBef>
              <a:spcAft>
                <a:spcPct val="0"/>
              </a:spcAft>
              <a:defRPr kumimoji="1" sz="2400">
                <a:solidFill>
                  <a:schemeClr val="tx1"/>
                </a:solidFill>
                <a:latin typeface="Arial" charset="0"/>
                <a:ea typeface="ＭＳ Ｐゴシック" pitchFamily="-106" charset="-128"/>
              </a:defRPr>
            </a:lvl7pPr>
            <a:lvl8pPr marL="1371600" fontAlgn="base">
              <a:spcBef>
                <a:spcPct val="0"/>
              </a:spcBef>
              <a:spcAft>
                <a:spcPct val="0"/>
              </a:spcAft>
              <a:defRPr kumimoji="1" sz="2400">
                <a:solidFill>
                  <a:schemeClr val="tx1"/>
                </a:solidFill>
                <a:latin typeface="Arial" charset="0"/>
                <a:ea typeface="ＭＳ Ｐゴシック" pitchFamily="-106" charset="-128"/>
              </a:defRPr>
            </a:lvl8pPr>
            <a:lvl9pPr marL="1828800" fontAlgn="base">
              <a:spcBef>
                <a:spcPct val="0"/>
              </a:spcBef>
              <a:spcAft>
                <a:spcPct val="0"/>
              </a:spcAft>
              <a:defRPr kumimoji="1" sz="2400">
                <a:solidFill>
                  <a:schemeClr val="tx1"/>
                </a:solidFill>
                <a:latin typeface="Arial" charset="0"/>
                <a:ea typeface="ＭＳ Ｐゴシック" pitchFamily="-106" charset="-128"/>
              </a:defRPr>
            </a:lvl9pPr>
          </a:lstStyle>
          <a:p>
            <a:pPr>
              <a:defRPr/>
            </a:pPr>
            <a:r>
              <a:rPr kumimoji="0" lang="en-US" altLang="ja-JP" sz="1800" b="1" smtClean="0">
                <a:solidFill>
                  <a:srgbClr val="FFFFFF"/>
                </a:solidFill>
                <a:effectLst>
                  <a:outerShdw blurRad="38100" dist="38100" dir="2700000" algn="tl">
                    <a:srgbClr val="C0C0C0"/>
                  </a:outerShdw>
                </a:effectLst>
              </a:rPr>
              <a:t>2000</a:t>
            </a:r>
            <a:r>
              <a:rPr kumimoji="0" lang="ja-JP" altLang="en-US" sz="1800" b="1" smtClean="0">
                <a:solidFill>
                  <a:srgbClr val="FFFFFF"/>
                </a:solidFill>
                <a:effectLst>
                  <a:outerShdw blurRad="38100" dist="38100" dir="2700000" algn="tl">
                    <a:srgbClr val="C0C0C0"/>
                  </a:outerShdw>
                </a:effectLst>
              </a:rPr>
              <a:t>年</a:t>
            </a:r>
          </a:p>
        </p:txBody>
      </p:sp>
      <p:sp>
        <p:nvSpPr>
          <p:cNvPr id="101393" name="Rectangle 17"/>
          <p:cNvSpPr>
            <a:spLocks noChangeArrowheads="1"/>
          </p:cNvSpPr>
          <p:nvPr/>
        </p:nvSpPr>
        <p:spPr bwMode="auto">
          <a:xfrm>
            <a:off x="322263" y="765175"/>
            <a:ext cx="8570912" cy="1079500"/>
          </a:xfrm>
          <a:prstGeom prst="rect">
            <a:avLst/>
          </a:prstGeom>
          <a:solidFill>
            <a:schemeClr val="bg1"/>
          </a:solidFill>
          <a:ln w="9525">
            <a:solidFill>
              <a:schemeClr val="tx1"/>
            </a:solidFill>
            <a:miter lim="800000"/>
            <a:headEnd/>
            <a:tailEnd/>
          </a:ln>
        </p:spPr>
        <p:txBody>
          <a:bodyPr/>
          <a:lstStyle/>
          <a:p>
            <a:pPr>
              <a:lnSpc>
                <a:spcPct val="120000"/>
              </a:lnSpc>
            </a:pPr>
            <a:r>
              <a:rPr kumimoji="0" lang="ja-JP" altLang="en-US">
                <a:solidFill>
                  <a:srgbClr val="000000"/>
                </a:solidFill>
                <a:latin typeface="HGPｺﾞｼｯｸE" pitchFamily="50" charset="-128"/>
                <a:ea typeface="HGPｺﾞｼｯｸE" pitchFamily="50" charset="-128"/>
              </a:rPr>
              <a:t>・</a:t>
            </a:r>
            <a:r>
              <a:rPr kumimoji="0" lang="en-US" altLang="ja-JP">
                <a:solidFill>
                  <a:srgbClr val="000000"/>
                </a:solidFill>
                <a:latin typeface="HGPｺﾞｼｯｸE" pitchFamily="50" charset="-128"/>
                <a:ea typeface="HGPｺﾞｼｯｸE" pitchFamily="50" charset="-128"/>
              </a:rPr>
              <a:t>ETC</a:t>
            </a:r>
            <a:r>
              <a:rPr kumimoji="0" lang="ja-JP" altLang="en-US">
                <a:solidFill>
                  <a:srgbClr val="000000"/>
                </a:solidFill>
                <a:latin typeface="HGPｺﾞｼｯｸE" pitchFamily="50" charset="-128"/>
                <a:ea typeface="HGPｺﾞｼｯｸE" pitchFamily="50" charset="-128"/>
              </a:rPr>
              <a:t>サービスが開始。</a:t>
            </a:r>
          </a:p>
          <a:p>
            <a:pPr>
              <a:lnSpc>
                <a:spcPct val="120000"/>
              </a:lnSpc>
            </a:pPr>
            <a:r>
              <a:rPr kumimoji="0" lang="ja-JP" altLang="en-US">
                <a:solidFill>
                  <a:srgbClr val="000000"/>
                </a:solidFill>
                <a:latin typeface="HGPｺﾞｼｯｸE" pitchFamily="50" charset="-128"/>
                <a:ea typeface="HGPｺﾞｼｯｸE" pitchFamily="50" charset="-128"/>
              </a:rPr>
              <a:t>・カーナビを標準装備した車両が普及。</a:t>
            </a:r>
          </a:p>
          <a:p>
            <a:pPr>
              <a:lnSpc>
                <a:spcPct val="120000"/>
              </a:lnSpc>
            </a:pPr>
            <a:r>
              <a:rPr kumimoji="0" lang="ja-JP" altLang="en-US">
                <a:solidFill>
                  <a:srgbClr val="000000"/>
                </a:solidFill>
                <a:latin typeface="HGPｺﾞｼｯｸE" pitchFamily="50" charset="-128"/>
                <a:ea typeface="HGPｺﾞｼｯｸE" pitchFamily="50" charset="-128"/>
              </a:rPr>
              <a:t>・インターネットのブロードバンド化が進み、大容量のデータ通信が可能に。</a:t>
            </a:r>
          </a:p>
        </p:txBody>
      </p:sp>
      <p:pic>
        <p:nvPicPr>
          <p:cNvPr id="101394" name="Picture 18" descr="issue02_03"/>
          <p:cNvPicPr>
            <a:picLocks noChangeAspect="1" noChangeArrowheads="1"/>
          </p:cNvPicPr>
          <p:nvPr/>
        </p:nvPicPr>
        <p:blipFill>
          <a:blip r:embed="rId4" cstate="print"/>
          <a:srcRect l="8105" t="6822" r="5423" b="11545"/>
          <a:stretch>
            <a:fillRect/>
          </a:stretch>
        </p:blipFill>
        <p:spPr bwMode="auto">
          <a:xfrm>
            <a:off x="3203575" y="2924175"/>
            <a:ext cx="2808288" cy="2052638"/>
          </a:xfrm>
          <a:prstGeom prst="rect">
            <a:avLst/>
          </a:prstGeom>
          <a:noFill/>
          <a:ln w="9525">
            <a:noFill/>
            <a:miter lim="800000"/>
            <a:headEnd/>
            <a:tailEnd/>
          </a:ln>
        </p:spPr>
      </p:pic>
      <p:pic>
        <p:nvPicPr>
          <p:cNvPr id="101395" name="Picture 19"/>
          <p:cNvPicPr>
            <a:picLocks noChangeAspect="1" noChangeArrowheads="1"/>
          </p:cNvPicPr>
          <p:nvPr/>
        </p:nvPicPr>
        <p:blipFill>
          <a:blip r:embed="rId5" cstate="print"/>
          <a:srcRect l="12572" r="7591"/>
          <a:stretch>
            <a:fillRect/>
          </a:stretch>
        </p:blipFill>
        <p:spPr bwMode="auto">
          <a:xfrm>
            <a:off x="6227763" y="2924175"/>
            <a:ext cx="2808287" cy="2047875"/>
          </a:xfrm>
          <a:prstGeom prst="rect">
            <a:avLst/>
          </a:prstGeom>
          <a:noFill/>
          <a:ln w="9525">
            <a:solidFill>
              <a:schemeClr val="tx1"/>
            </a:solidFill>
            <a:miter lim="800000"/>
            <a:headEnd/>
            <a:tailEnd/>
          </a:ln>
        </p:spPr>
      </p:pic>
      <p:sp>
        <p:nvSpPr>
          <p:cNvPr id="101396" name="AutoShape 20"/>
          <p:cNvSpPr>
            <a:spLocks noChangeArrowheads="1"/>
          </p:cNvSpPr>
          <p:nvPr/>
        </p:nvSpPr>
        <p:spPr bwMode="auto">
          <a:xfrm>
            <a:off x="6588125" y="4864100"/>
            <a:ext cx="2305050" cy="574675"/>
          </a:xfrm>
          <a:prstGeom prst="wedgeRoundRectCallout">
            <a:avLst>
              <a:gd name="adj1" fmla="val -12051"/>
              <a:gd name="adj2" fmla="val -133148"/>
              <a:gd name="adj3" fmla="val 16667"/>
            </a:avLst>
          </a:prstGeom>
          <a:solidFill>
            <a:srgbClr val="000099"/>
          </a:solidFill>
          <a:ln w="9525">
            <a:solidFill>
              <a:schemeClr val="bg1"/>
            </a:solidFill>
            <a:miter lim="800000"/>
            <a:headEnd/>
            <a:tailEnd/>
          </a:ln>
        </p:spPr>
        <p:txBody>
          <a:bodyPr anchor="ctr"/>
          <a:lstStyle/>
          <a:p>
            <a:pPr algn="ctr"/>
            <a:r>
              <a:rPr kumimoji="0" lang="ja-JP" altLang="en-US" b="1">
                <a:solidFill>
                  <a:srgbClr val="FFFFFF"/>
                </a:solidFill>
              </a:rPr>
              <a:t>カーナビ標準搭載</a:t>
            </a:r>
          </a:p>
          <a:p>
            <a:pPr algn="ctr"/>
            <a:r>
              <a:rPr kumimoji="0" lang="ja-JP" altLang="en-US" b="1">
                <a:solidFill>
                  <a:srgbClr val="FFFFFF"/>
                </a:solidFill>
              </a:rPr>
              <a:t>ＨＤタイプの登場</a:t>
            </a:r>
          </a:p>
        </p:txBody>
      </p:sp>
      <p:sp>
        <p:nvSpPr>
          <p:cNvPr id="101397" name="AutoShape 21"/>
          <p:cNvSpPr>
            <a:spLocks noChangeArrowheads="1"/>
          </p:cNvSpPr>
          <p:nvPr/>
        </p:nvSpPr>
        <p:spPr bwMode="auto">
          <a:xfrm>
            <a:off x="395288" y="5086350"/>
            <a:ext cx="2376487" cy="358775"/>
          </a:xfrm>
          <a:prstGeom prst="wedgeRoundRectCallout">
            <a:avLst>
              <a:gd name="adj1" fmla="val 12190"/>
              <a:gd name="adj2" fmla="val -189380"/>
              <a:gd name="adj3" fmla="val 16667"/>
            </a:avLst>
          </a:prstGeom>
          <a:solidFill>
            <a:srgbClr val="808080"/>
          </a:solidFill>
          <a:ln w="9525">
            <a:noFill/>
            <a:miter lim="800000"/>
            <a:headEnd/>
            <a:tailEnd/>
          </a:ln>
        </p:spPr>
        <p:txBody>
          <a:bodyPr anchor="ctr"/>
          <a:lstStyle/>
          <a:p>
            <a:pPr algn="ctr"/>
            <a:r>
              <a:rPr kumimoji="0" lang="en-US" altLang="ja-JP" b="1">
                <a:solidFill>
                  <a:srgbClr val="FFFFFF"/>
                </a:solidFill>
              </a:rPr>
              <a:t>ETC</a:t>
            </a:r>
            <a:r>
              <a:rPr kumimoji="0" lang="ja-JP" altLang="en-US" b="1">
                <a:solidFill>
                  <a:srgbClr val="FFFFFF"/>
                </a:solidFill>
              </a:rPr>
              <a:t>サービス開始</a:t>
            </a:r>
          </a:p>
        </p:txBody>
      </p:sp>
      <p:sp>
        <p:nvSpPr>
          <p:cNvPr id="101398" name="AutoShape 22"/>
          <p:cNvSpPr>
            <a:spLocks noChangeArrowheads="1"/>
          </p:cNvSpPr>
          <p:nvPr/>
        </p:nvSpPr>
        <p:spPr bwMode="auto">
          <a:xfrm>
            <a:off x="3419475" y="5084763"/>
            <a:ext cx="2160588" cy="360362"/>
          </a:xfrm>
          <a:prstGeom prst="wedgeRoundRectCallout">
            <a:avLst>
              <a:gd name="adj1" fmla="val -6356"/>
              <a:gd name="adj2" fmla="val -179074"/>
              <a:gd name="adj3" fmla="val 16667"/>
            </a:avLst>
          </a:prstGeom>
          <a:solidFill>
            <a:srgbClr val="FF0066"/>
          </a:solidFill>
          <a:ln w="9525">
            <a:noFill/>
            <a:miter lim="800000"/>
            <a:headEnd/>
            <a:tailEnd/>
          </a:ln>
        </p:spPr>
        <p:txBody>
          <a:bodyPr anchor="ctr"/>
          <a:lstStyle/>
          <a:p>
            <a:pPr algn="ctr"/>
            <a:r>
              <a:rPr kumimoji="0" lang="ja-JP" altLang="en-US" b="1">
                <a:solidFill>
                  <a:srgbClr val="FFFFFF"/>
                </a:solidFill>
              </a:rPr>
              <a:t>ブロードバンド化</a:t>
            </a:r>
          </a:p>
        </p:txBody>
      </p:sp>
      <p:sp>
        <p:nvSpPr>
          <p:cNvPr id="101399" name="Text Box 23"/>
          <p:cNvSpPr txBox="1">
            <a:spLocks noChangeArrowheads="1"/>
          </p:cNvSpPr>
          <p:nvPr/>
        </p:nvSpPr>
        <p:spPr bwMode="auto">
          <a:xfrm>
            <a:off x="217488" y="2405063"/>
            <a:ext cx="2684462"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インフラ・道路</a:t>
            </a:r>
          </a:p>
        </p:txBody>
      </p:sp>
      <p:sp>
        <p:nvSpPr>
          <p:cNvPr id="101400" name="Text Box 24"/>
          <p:cNvSpPr txBox="1">
            <a:spLocks noChangeArrowheads="1"/>
          </p:cNvSpPr>
          <p:nvPr/>
        </p:nvSpPr>
        <p:spPr bwMode="auto">
          <a:xfrm>
            <a:off x="7273925" y="2405063"/>
            <a:ext cx="898525"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車両</a:t>
            </a:r>
          </a:p>
        </p:txBody>
      </p:sp>
      <p:sp>
        <p:nvSpPr>
          <p:cNvPr id="101401" name="Text Box 25"/>
          <p:cNvSpPr txBox="1">
            <a:spLocks noChangeArrowheads="1"/>
          </p:cNvSpPr>
          <p:nvPr/>
        </p:nvSpPr>
        <p:spPr bwMode="auto">
          <a:xfrm>
            <a:off x="3673475" y="2405063"/>
            <a:ext cx="1970088"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通信・放送</a:t>
            </a:r>
          </a:p>
        </p:txBody>
      </p:sp>
      <p:sp>
        <p:nvSpPr>
          <p:cNvPr id="101402" name="Text Box 26"/>
          <p:cNvSpPr txBox="1">
            <a:spLocks noChangeArrowheads="1"/>
          </p:cNvSpPr>
          <p:nvPr/>
        </p:nvSpPr>
        <p:spPr bwMode="auto">
          <a:xfrm>
            <a:off x="1585913" y="5383213"/>
            <a:ext cx="1603375"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出典：スマートウェイ推進会議</a:t>
            </a:r>
          </a:p>
        </p:txBody>
      </p:sp>
      <p:sp>
        <p:nvSpPr>
          <p:cNvPr id="101403" name="Text Box 27"/>
          <p:cNvSpPr txBox="1">
            <a:spLocks noChangeArrowheads="1"/>
          </p:cNvSpPr>
          <p:nvPr/>
        </p:nvSpPr>
        <p:spPr bwMode="auto">
          <a:xfrm>
            <a:off x="4552950" y="5383213"/>
            <a:ext cx="1603375"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出典：スマートウェイ推進会議</a:t>
            </a:r>
          </a:p>
        </p:txBody>
      </p:sp>
      <p:sp>
        <p:nvSpPr>
          <p:cNvPr id="101404" name="Text Box 28"/>
          <p:cNvSpPr txBox="1">
            <a:spLocks noChangeArrowheads="1"/>
          </p:cNvSpPr>
          <p:nvPr/>
        </p:nvSpPr>
        <p:spPr bwMode="auto">
          <a:xfrm>
            <a:off x="7550150" y="5383213"/>
            <a:ext cx="1612900"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出典：本田技研工業株式会社</a:t>
            </a:r>
          </a:p>
        </p:txBody>
      </p:sp>
      <p:sp>
        <p:nvSpPr>
          <p:cNvPr id="101405" name="Rectangle 29"/>
          <p:cNvSpPr>
            <a:spLocks noChangeArrowheads="1"/>
          </p:cNvSpPr>
          <p:nvPr/>
        </p:nvSpPr>
        <p:spPr bwMode="auto">
          <a:xfrm>
            <a:off x="228600" y="0"/>
            <a:ext cx="8077200" cy="549275"/>
          </a:xfrm>
          <a:prstGeom prst="rect">
            <a:avLst/>
          </a:prstGeom>
          <a:noFill/>
          <a:ln w="9525">
            <a:noFill/>
            <a:miter lim="800000"/>
            <a:headEnd/>
            <a:tailEnd/>
          </a:ln>
        </p:spPr>
        <p:txBody>
          <a:bodyPr anchor="ctr"/>
          <a:lstStyle/>
          <a:p>
            <a:r>
              <a:rPr kumimoji="0" lang="ja-JP" altLang="en-US" sz="2800" b="1">
                <a:solidFill>
                  <a:srgbClr val="000000"/>
                </a:solidFill>
                <a:latin typeface="Calibri" pitchFamily="34" charset="0"/>
              </a:rPr>
              <a:t>道路・通信・車のあゆみ</a:t>
            </a:r>
            <a:r>
              <a:rPr kumimoji="0" lang="en-US" altLang="ja-JP" sz="2800" b="1">
                <a:solidFill>
                  <a:srgbClr val="000000"/>
                </a:solidFill>
                <a:latin typeface="Calibri" pitchFamily="34" charset="0"/>
              </a:rPr>
              <a:t>(3)</a:t>
            </a:r>
            <a:endParaRPr kumimoji="0" lang="ja-JP" altLang="en-US" sz="2800" b="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コンテンツ プレースホルダ 2"/>
          <p:cNvSpPr>
            <a:spLocks noGrp="1"/>
          </p:cNvSpPr>
          <p:nvPr>
            <p:ph idx="1"/>
          </p:nvPr>
        </p:nvSpPr>
        <p:spPr>
          <a:xfrm>
            <a:off x="179388" y="803275"/>
            <a:ext cx="8785225" cy="5218113"/>
          </a:xfrm>
        </p:spPr>
        <p:txBody>
          <a:bodyPr/>
          <a:lstStyle/>
          <a:p>
            <a:pPr eaLnBrk="1" hangingPunct="1">
              <a:buFont typeface="Arial" charset="0"/>
              <a:buNone/>
            </a:pPr>
            <a:r>
              <a:rPr lang="en-US" altLang="ja-JP" b="1" smtClean="0"/>
              <a:t>ACC</a:t>
            </a:r>
            <a:r>
              <a:rPr lang="ja-JP" altLang="en-US" b="1" smtClean="0"/>
              <a:t>車両の混入率に応じた渋滞長</a:t>
            </a:r>
            <a:endParaRPr lang="en-US" altLang="ja-JP" b="1" smtClean="0"/>
          </a:p>
        </p:txBody>
      </p:sp>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cs typeface="+mj-cs"/>
              </a:rPr>
              <a:t>渋滞緩和効果の試算結果（渋滞長）</a:t>
            </a:r>
            <a:endParaRPr lang="ja-JP" altLang="en-US" dirty="0">
              <a:cs typeface="+mj-cs"/>
            </a:endParaRPr>
          </a:p>
        </p:txBody>
      </p:sp>
      <p:pic>
        <p:nvPicPr>
          <p:cNvPr id="140292" name="Picture 2"/>
          <p:cNvPicPr>
            <a:picLocks noChangeAspect="1" noChangeArrowheads="1"/>
          </p:cNvPicPr>
          <p:nvPr/>
        </p:nvPicPr>
        <p:blipFill>
          <a:blip r:embed="rId3">
            <a:extLst>
              <a:ext uri="{28A0092B-C50C-407E-A947-70E740481C1C}">
                <a14:useLocalDpi xmlns:a14="http://schemas.microsoft.com/office/drawing/2010/main" val="0"/>
              </a:ext>
            </a:extLst>
          </a:blip>
          <a:srcRect l="7098" t="12347" r="3008" b="14648"/>
          <a:stretch>
            <a:fillRect/>
          </a:stretch>
        </p:blipFill>
        <p:spPr bwMode="auto">
          <a:xfrm>
            <a:off x="1968500" y="1503363"/>
            <a:ext cx="62769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コンテンツ プレースホルダ 2"/>
          <p:cNvSpPr txBox="1">
            <a:spLocks/>
          </p:cNvSpPr>
          <p:nvPr/>
        </p:nvSpPr>
        <p:spPr bwMode="auto">
          <a:xfrm>
            <a:off x="5148263" y="4611688"/>
            <a:ext cx="5572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FF0066"/>
                </a:solidFill>
                <a:latin typeface="Calibri" pitchFamily="34" charset="0"/>
                <a:ea typeface="メイリオ" pitchFamily="50" charset="-128"/>
                <a:cs typeface="メイリオ" pitchFamily="50" charset="-128"/>
              </a:rPr>
              <a:t>100 %</a:t>
            </a:r>
          </a:p>
        </p:txBody>
      </p:sp>
      <p:sp>
        <p:nvSpPr>
          <p:cNvPr id="140294" name="コンテンツ プレースホルダ 2"/>
          <p:cNvSpPr txBox="1">
            <a:spLocks/>
          </p:cNvSpPr>
          <p:nvPr/>
        </p:nvSpPr>
        <p:spPr bwMode="auto">
          <a:xfrm>
            <a:off x="5459413" y="4346575"/>
            <a:ext cx="5556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FF6600"/>
                </a:solidFill>
                <a:latin typeface="Calibri" pitchFamily="34" charset="0"/>
                <a:ea typeface="メイリオ" pitchFamily="50" charset="-128"/>
                <a:cs typeface="メイリオ" pitchFamily="50" charset="-128"/>
              </a:rPr>
              <a:t>70 %</a:t>
            </a:r>
          </a:p>
        </p:txBody>
      </p:sp>
      <p:sp>
        <p:nvSpPr>
          <p:cNvPr id="7" name="コンテンツ プレースホルダ 2"/>
          <p:cNvSpPr txBox="1">
            <a:spLocks/>
          </p:cNvSpPr>
          <p:nvPr/>
        </p:nvSpPr>
        <p:spPr>
          <a:xfrm>
            <a:off x="5759450" y="3881438"/>
            <a:ext cx="557213" cy="206375"/>
          </a:xfrm>
          <a:prstGeom prst="rect">
            <a:avLst/>
          </a:prstGeom>
        </p:spPr>
        <p:txBody>
          <a:bodyPr lIns="0" tIns="0" rIns="0" bIns="0" anchor="ctr">
            <a:spAutoFit/>
          </a:bodyPr>
          <a:lstStyle/>
          <a:p>
            <a:pPr marL="261938" indent="-261938" algn="ctr" fontAlgn="auto">
              <a:spcBef>
                <a:spcPct val="20000"/>
              </a:spcBef>
              <a:spcAft>
                <a:spcPts val="0"/>
              </a:spcAft>
              <a:defRPr/>
            </a:pPr>
            <a:r>
              <a:rPr lang="en-US" altLang="ja-JP" sz="1400" b="1" dirty="0">
                <a:solidFill>
                  <a:srgbClr val="EEECE1">
                    <a:lumMod val="50000"/>
                  </a:srgbClr>
                </a:solidFill>
                <a:latin typeface="Calibri" pitchFamily="34" charset="0"/>
                <a:ea typeface="メイリオ"/>
                <a:cs typeface="Calibri" pitchFamily="34" charset="0"/>
              </a:rPr>
              <a:t>50 %</a:t>
            </a:r>
          </a:p>
        </p:txBody>
      </p:sp>
      <p:sp>
        <p:nvSpPr>
          <p:cNvPr id="140296" name="コンテンツ プレースホルダ 2"/>
          <p:cNvSpPr txBox="1">
            <a:spLocks/>
          </p:cNvSpPr>
          <p:nvPr/>
        </p:nvSpPr>
        <p:spPr bwMode="auto">
          <a:xfrm>
            <a:off x="6061075" y="3051175"/>
            <a:ext cx="5556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008000"/>
                </a:solidFill>
                <a:latin typeface="Calibri" pitchFamily="34" charset="0"/>
                <a:ea typeface="メイリオ" pitchFamily="50" charset="-128"/>
                <a:cs typeface="メイリオ" pitchFamily="50" charset="-128"/>
              </a:rPr>
              <a:t>30 %</a:t>
            </a:r>
          </a:p>
        </p:txBody>
      </p:sp>
      <p:sp>
        <p:nvSpPr>
          <p:cNvPr id="140297" name="コンテンツ プレースホルダ 2"/>
          <p:cNvSpPr txBox="1">
            <a:spLocks/>
          </p:cNvSpPr>
          <p:nvPr/>
        </p:nvSpPr>
        <p:spPr bwMode="auto">
          <a:xfrm>
            <a:off x="6170613" y="2295525"/>
            <a:ext cx="5556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339933"/>
                </a:solidFill>
                <a:latin typeface="Calibri" pitchFamily="34" charset="0"/>
                <a:ea typeface="メイリオ" pitchFamily="50" charset="-128"/>
                <a:cs typeface="メイリオ" pitchFamily="50" charset="-128"/>
              </a:rPr>
              <a:t>10 %</a:t>
            </a:r>
          </a:p>
        </p:txBody>
      </p:sp>
      <p:sp>
        <p:nvSpPr>
          <p:cNvPr id="140298" name="コンテンツ プレースホルダ 2"/>
          <p:cNvSpPr txBox="1">
            <a:spLocks/>
          </p:cNvSpPr>
          <p:nvPr/>
        </p:nvSpPr>
        <p:spPr bwMode="auto">
          <a:xfrm>
            <a:off x="6215063" y="2057400"/>
            <a:ext cx="5572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006666"/>
                </a:solidFill>
                <a:latin typeface="Calibri" pitchFamily="34" charset="0"/>
                <a:ea typeface="メイリオ" pitchFamily="50" charset="-128"/>
                <a:cs typeface="メイリオ" pitchFamily="50" charset="-128"/>
              </a:rPr>
              <a:t>5 %</a:t>
            </a:r>
          </a:p>
        </p:txBody>
      </p:sp>
      <p:sp>
        <p:nvSpPr>
          <p:cNvPr id="140299" name="コンテンツ プレースホルダ 2"/>
          <p:cNvSpPr txBox="1">
            <a:spLocks/>
          </p:cNvSpPr>
          <p:nvPr/>
        </p:nvSpPr>
        <p:spPr bwMode="auto">
          <a:xfrm>
            <a:off x="6234113" y="1838325"/>
            <a:ext cx="5556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b="1" smtClean="0">
                <a:solidFill>
                  <a:srgbClr val="00CCFF"/>
                </a:solidFill>
                <a:latin typeface="Calibri" pitchFamily="34" charset="0"/>
                <a:ea typeface="メイリオ" pitchFamily="50" charset="-128"/>
                <a:cs typeface="メイリオ" pitchFamily="50" charset="-128"/>
              </a:rPr>
              <a:t>3 %</a:t>
            </a:r>
          </a:p>
        </p:txBody>
      </p:sp>
      <p:sp>
        <p:nvSpPr>
          <p:cNvPr id="140300" name="コンテンツ プレースホルダ 2"/>
          <p:cNvSpPr txBox="1">
            <a:spLocks/>
          </p:cNvSpPr>
          <p:nvPr/>
        </p:nvSpPr>
        <p:spPr bwMode="auto">
          <a:xfrm>
            <a:off x="6454775" y="1498600"/>
            <a:ext cx="10398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600" b="1" smtClean="0">
                <a:solidFill>
                  <a:srgbClr val="0000FF"/>
                </a:solidFill>
                <a:latin typeface="Calibri" pitchFamily="34" charset="0"/>
                <a:ea typeface="メイリオ" pitchFamily="50" charset="-128"/>
                <a:cs typeface="メイリオ" pitchFamily="50" charset="-128"/>
              </a:rPr>
              <a:t>現況 </a:t>
            </a:r>
            <a:r>
              <a:rPr lang="en-US" altLang="ja-JP" sz="1600" b="1" smtClean="0">
                <a:solidFill>
                  <a:srgbClr val="0000FF"/>
                </a:solidFill>
                <a:latin typeface="Calibri" pitchFamily="34" charset="0"/>
                <a:ea typeface="メイリオ" pitchFamily="50" charset="-128"/>
                <a:cs typeface="メイリオ" pitchFamily="50" charset="-128"/>
              </a:rPr>
              <a:t>= 0 %</a:t>
            </a:r>
          </a:p>
        </p:txBody>
      </p:sp>
      <p:cxnSp>
        <p:nvCxnSpPr>
          <p:cNvPr id="22" name="直線コネクタ 21"/>
          <p:cNvCxnSpPr/>
          <p:nvPr/>
        </p:nvCxnSpPr>
        <p:spPr>
          <a:xfrm rot="5400000">
            <a:off x="4531519" y="3328194"/>
            <a:ext cx="1563688" cy="0"/>
          </a:xfrm>
          <a:prstGeom prst="line">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10800000" flipV="1">
            <a:off x="5905500" y="4811713"/>
            <a:ext cx="2162175" cy="0"/>
          </a:xfrm>
          <a:prstGeom prst="line">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7423" name="コンテンツ プレースホルダ 2"/>
          <p:cNvSpPr txBox="1">
            <a:spLocks/>
          </p:cNvSpPr>
          <p:nvPr/>
        </p:nvSpPr>
        <p:spPr bwMode="auto">
          <a:xfrm>
            <a:off x="6097588" y="4506913"/>
            <a:ext cx="2147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600" b="1" smtClean="0">
                <a:solidFill>
                  <a:srgbClr val="FF0000"/>
                </a:solidFill>
                <a:latin typeface="Calibri" pitchFamily="34" charset="0"/>
                <a:ea typeface="メイリオ" pitchFamily="50" charset="-128"/>
                <a:cs typeface="メイリオ" pitchFamily="50" charset="-128"/>
              </a:rPr>
              <a:t>渋滞継続時間の短縮</a:t>
            </a:r>
            <a:endParaRPr lang="en-US" altLang="ja-JP" sz="1600" b="1" smtClean="0">
              <a:solidFill>
                <a:srgbClr val="FF0000"/>
              </a:solidFill>
              <a:latin typeface="Calibri" pitchFamily="34" charset="0"/>
              <a:ea typeface="メイリオ" pitchFamily="50" charset="-128"/>
              <a:cs typeface="メイリオ" pitchFamily="50" charset="-128"/>
            </a:endParaRPr>
          </a:p>
        </p:txBody>
      </p:sp>
      <p:sp>
        <p:nvSpPr>
          <p:cNvPr id="17424" name="コンテンツ プレースホルダ 2"/>
          <p:cNvSpPr txBox="1">
            <a:spLocks/>
          </p:cNvSpPr>
          <p:nvPr/>
        </p:nvSpPr>
        <p:spPr bwMode="auto">
          <a:xfrm>
            <a:off x="5386388" y="3355975"/>
            <a:ext cx="149542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ja-JP" altLang="en-US" sz="1600" b="1" smtClean="0">
                <a:solidFill>
                  <a:srgbClr val="FF0000"/>
                </a:solidFill>
                <a:latin typeface="Calibri" pitchFamily="34" charset="0"/>
                <a:ea typeface="メイリオ" pitchFamily="50" charset="-128"/>
                <a:cs typeface="メイリオ" pitchFamily="50" charset="-128"/>
              </a:rPr>
              <a:t>渋滞長の縮小</a:t>
            </a:r>
            <a:endParaRPr lang="en-US" altLang="ja-JP" sz="1600" b="1" smtClean="0">
              <a:solidFill>
                <a:srgbClr val="FF0000"/>
              </a:solidFill>
              <a:latin typeface="Calibri" pitchFamily="34" charset="0"/>
              <a:ea typeface="メイリオ" pitchFamily="50" charset="-128"/>
              <a:cs typeface="メイリオ" pitchFamily="50" charset="-128"/>
            </a:endParaRPr>
          </a:p>
        </p:txBody>
      </p:sp>
      <p:grpSp>
        <p:nvGrpSpPr>
          <p:cNvPr id="140305" name="グループ化 12"/>
          <p:cNvGrpSpPr>
            <a:grpSpLocks/>
          </p:cNvGrpSpPr>
          <p:nvPr/>
        </p:nvGrpSpPr>
        <p:grpSpPr bwMode="auto">
          <a:xfrm>
            <a:off x="1244600" y="1527175"/>
            <a:ext cx="215900" cy="4041775"/>
            <a:chOff x="970282" y="2018777"/>
            <a:chExt cx="226632" cy="4220593"/>
          </a:xfrm>
        </p:grpSpPr>
        <p:sp>
          <p:nvSpPr>
            <p:cNvPr id="20" name="正方形/長方形 19"/>
            <p:cNvSpPr/>
            <p:nvPr/>
          </p:nvSpPr>
          <p:spPr>
            <a:xfrm rot="5400000">
              <a:off x="-1024213" y="4013272"/>
              <a:ext cx="4215620" cy="226632"/>
            </a:xfrm>
            <a:prstGeom prst="rect">
              <a:avLst/>
            </a:prstGeom>
            <a:gradFill>
              <a:gsLst>
                <a:gs pos="50000">
                  <a:schemeClr val="tx1">
                    <a:lumMod val="75000"/>
                    <a:lumOff val="25000"/>
                  </a:schemeClr>
                </a:gs>
                <a:gs pos="70000">
                  <a:schemeClr val="tx1">
                    <a:lumMod val="95000"/>
                    <a:lumOff val="5000"/>
                  </a:schemeClr>
                </a:gs>
                <a:gs pos="90000">
                  <a:schemeClr val="tx1">
                    <a:lumMod val="75000"/>
                    <a:lumOff val="2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9" name="正方形/長方形 68"/>
            <p:cNvSpPr/>
            <p:nvPr/>
          </p:nvSpPr>
          <p:spPr>
            <a:xfrm rot="5400000">
              <a:off x="-144264" y="4238932"/>
              <a:ext cx="2454756" cy="192053"/>
            </a:xfrm>
            <a:prstGeom prst="rect">
              <a:avLst/>
            </a:prstGeom>
            <a:gradFill>
              <a:gsLst>
                <a:gs pos="0">
                  <a:srgbClr val="FF0000">
                    <a:alpha val="34000"/>
                  </a:srgbClr>
                </a:gs>
                <a:gs pos="81000">
                  <a:srgbClr val="FF0000">
                    <a:alpha val="60000"/>
                  </a:srgbClr>
                </a:gs>
                <a:gs pos="100000">
                  <a:srgbClr val="FF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1" name="フリーフォーム 20"/>
            <p:cNvSpPr/>
            <p:nvPr/>
          </p:nvSpPr>
          <p:spPr>
            <a:xfrm rot="5400000">
              <a:off x="-929227" y="4129903"/>
              <a:ext cx="421562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4" name="フリーフォーム 23"/>
            <p:cNvSpPr/>
            <p:nvPr/>
          </p:nvSpPr>
          <p:spPr>
            <a:xfrm rot="5400000">
              <a:off x="-1022545" y="4131560"/>
              <a:ext cx="4215619"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8" name="フリーフォーム 27"/>
            <p:cNvSpPr/>
            <p:nvPr/>
          </p:nvSpPr>
          <p:spPr>
            <a:xfrm rot="5400000">
              <a:off x="-1122530" y="4126588"/>
              <a:ext cx="4215620" cy="0"/>
            </a:xfrm>
            <a:custGeom>
              <a:avLst/>
              <a:gdLst>
                <a:gd name="connsiteX0" fmla="*/ 0 w 8153400"/>
                <a:gd name="connsiteY0" fmla="*/ 0 h 76200"/>
                <a:gd name="connsiteX1" fmla="*/ 8153400 w 8153400"/>
                <a:gd name="connsiteY1" fmla="*/ 76200 h 76200"/>
              </a:gdLst>
              <a:ahLst/>
              <a:cxnLst>
                <a:cxn ang="0">
                  <a:pos x="connsiteX0" y="connsiteY0"/>
                </a:cxn>
                <a:cxn ang="0">
                  <a:pos x="connsiteX1" y="connsiteY1"/>
                </a:cxn>
              </a:cxnLst>
              <a:rect l="l" t="t" r="r" b="b"/>
              <a:pathLst>
                <a:path w="8153400" h="76200">
                  <a:moveTo>
                    <a:pt x="0" y="0"/>
                  </a:moveTo>
                  <a:lnTo>
                    <a:pt x="8153400" y="7620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9" name="ホームベース 28"/>
            <p:cNvSpPr/>
            <p:nvPr/>
          </p:nvSpPr>
          <p:spPr>
            <a:xfrm rot="5400000">
              <a:off x="1073083" y="2425613"/>
              <a:ext cx="121014" cy="533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0" name="ホームベース 29"/>
            <p:cNvSpPr/>
            <p:nvPr/>
          </p:nvSpPr>
          <p:spPr>
            <a:xfrm rot="5400000">
              <a:off x="973932" y="2913820"/>
              <a:ext cx="121014" cy="51658"/>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2" name="ホームベース 31"/>
            <p:cNvSpPr/>
            <p:nvPr/>
          </p:nvSpPr>
          <p:spPr>
            <a:xfrm rot="5400000">
              <a:off x="977264" y="3331570"/>
              <a:ext cx="121014"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5" name="ホームベース 34"/>
            <p:cNvSpPr/>
            <p:nvPr/>
          </p:nvSpPr>
          <p:spPr>
            <a:xfrm rot="5400000">
              <a:off x="1073083" y="5696323"/>
              <a:ext cx="121015" cy="533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6" name="ホームベース 35"/>
            <p:cNvSpPr/>
            <p:nvPr/>
          </p:nvSpPr>
          <p:spPr>
            <a:xfrm rot="5400000">
              <a:off x="979764" y="5920118"/>
              <a:ext cx="121014" cy="533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8" name="ホームベース 37"/>
            <p:cNvSpPr/>
            <p:nvPr/>
          </p:nvSpPr>
          <p:spPr>
            <a:xfrm rot="5400000">
              <a:off x="978098" y="5422798"/>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0" name="ホームベース 39"/>
            <p:cNvSpPr/>
            <p:nvPr/>
          </p:nvSpPr>
          <p:spPr>
            <a:xfrm rot="5400000">
              <a:off x="1076416" y="6085891"/>
              <a:ext cx="121014" cy="533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3" name="ホームベース 42"/>
            <p:cNvSpPr/>
            <p:nvPr/>
          </p:nvSpPr>
          <p:spPr>
            <a:xfrm rot="5400000">
              <a:off x="973932" y="4377600"/>
              <a:ext cx="121015"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5" name="ホームベース 44"/>
            <p:cNvSpPr/>
            <p:nvPr/>
          </p:nvSpPr>
          <p:spPr>
            <a:xfrm rot="5400000">
              <a:off x="977264" y="5004224"/>
              <a:ext cx="121015"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6" name="ホームベース 45"/>
            <p:cNvSpPr/>
            <p:nvPr/>
          </p:nvSpPr>
          <p:spPr>
            <a:xfrm rot="5400000">
              <a:off x="971432" y="3748485"/>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7" name="ホームベース 46"/>
            <p:cNvSpPr/>
            <p:nvPr/>
          </p:nvSpPr>
          <p:spPr>
            <a:xfrm rot="5400000">
              <a:off x="971432" y="4167892"/>
              <a:ext cx="121015"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9" name="ホームベース 48"/>
            <p:cNvSpPr/>
            <p:nvPr/>
          </p:nvSpPr>
          <p:spPr>
            <a:xfrm rot="5400000">
              <a:off x="977264" y="3540444"/>
              <a:ext cx="121014"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0" name="ホームベース 49"/>
            <p:cNvSpPr/>
            <p:nvPr/>
          </p:nvSpPr>
          <p:spPr>
            <a:xfrm rot="5400000">
              <a:off x="973932" y="4586474"/>
              <a:ext cx="121015"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1" name="ホームベース 50"/>
            <p:cNvSpPr/>
            <p:nvPr/>
          </p:nvSpPr>
          <p:spPr>
            <a:xfrm rot="5400000">
              <a:off x="978098" y="4794515"/>
              <a:ext cx="121015"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2" name="ホームベース 51"/>
            <p:cNvSpPr/>
            <p:nvPr/>
          </p:nvSpPr>
          <p:spPr>
            <a:xfrm rot="5400000">
              <a:off x="977264" y="5214756"/>
              <a:ext cx="121014" cy="51658"/>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3" name="ホームベース 52"/>
            <p:cNvSpPr/>
            <p:nvPr/>
          </p:nvSpPr>
          <p:spPr>
            <a:xfrm rot="5400000">
              <a:off x="972261" y="3958188"/>
              <a:ext cx="119357"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8" name="ホームベース 57"/>
            <p:cNvSpPr/>
            <p:nvPr/>
          </p:nvSpPr>
          <p:spPr>
            <a:xfrm rot="5400000">
              <a:off x="1078916" y="3263601"/>
              <a:ext cx="121015" cy="51659"/>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9" name="ホームベース 58"/>
            <p:cNvSpPr/>
            <p:nvPr/>
          </p:nvSpPr>
          <p:spPr>
            <a:xfrm rot="5400000">
              <a:off x="1079748" y="5354830"/>
              <a:ext cx="121015"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0" name="ホームベース 59"/>
            <p:cNvSpPr/>
            <p:nvPr/>
          </p:nvSpPr>
          <p:spPr>
            <a:xfrm rot="5400000">
              <a:off x="1076416" y="4308800"/>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1" name="ホームベース 60"/>
            <p:cNvSpPr/>
            <p:nvPr/>
          </p:nvSpPr>
          <p:spPr>
            <a:xfrm rot="5400000">
              <a:off x="1078916" y="4937913"/>
              <a:ext cx="121015" cy="51659"/>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2" name="ホームベース 61"/>
            <p:cNvSpPr/>
            <p:nvPr/>
          </p:nvSpPr>
          <p:spPr>
            <a:xfrm rot="5400000">
              <a:off x="1073083" y="3682176"/>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3" name="ホームベース 62"/>
            <p:cNvSpPr/>
            <p:nvPr/>
          </p:nvSpPr>
          <p:spPr>
            <a:xfrm rot="5400000">
              <a:off x="1073083" y="4099925"/>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4" name="ホームベース 63"/>
            <p:cNvSpPr/>
            <p:nvPr/>
          </p:nvSpPr>
          <p:spPr>
            <a:xfrm rot="5400000">
              <a:off x="1078916" y="3472475"/>
              <a:ext cx="121015" cy="51659"/>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5" name="ホームベース 64"/>
            <p:cNvSpPr/>
            <p:nvPr/>
          </p:nvSpPr>
          <p:spPr>
            <a:xfrm rot="5400000">
              <a:off x="1076416" y="4517674"/>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6" name="ホームベース 65"/>
            <p:cNvSpPr/>
            <p:nvPr/>
          </p:nvSpPr>
          <p:spPr>
            <a:xfrm rot="5400000">
              <a:off x="1080578" y="4727377"/>
              <a:ext cx="119357"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7" name="ホームベース 66"/>
            <p:cNvSpPr/>
            <p:nvPr/>
          </p:nvSpPr>
          <p:spPr>
            <a:xfrm rot="5400000">
              <a:off x="1078916" y="5146788"/>
              <a:ext cx="121015" cy="51659"/>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8" name="ホームベース 67"/>
            <p:cNvSpPr/>
            <p:nvPr/>
          </p:nvSpPr>
          <p:spPr>
            <a:xfrm rot="5400000">
              <a:off x="1073083" y="3891050"/>
              <a:ext cx="121014" cy="53325"/>
            </a:xfrm>
            <a:prstGeom prst="homePlat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140306" name="コンテンツ プレースホルダ 2"/>
          <p:cNvSpPr txBox="1">
            <a:spLocks/>
          </p:cNvSpPr>
          <p:nvPr/>
        </p:nvSpPr>
        <p:spPr bwMode="auto">
          <a:xfrm>
            <a:off x="533400" y="4953000"/>
            <a:ext cx="6826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200" smtClean="0">
                <a:solidFill>
                  <a:prstClr val="black"/>
                </a:solidFill>
                <a:latin typeface="メイリオ" pitchFamily="50" charset="-128"/>
                <a:ea typeface="メイリオ" pitchFamily="50" charset="-128"/>
                <a:cs typeface="メイリオ" pitchFamily="50" charset="-128"/>
              </a:rPr>
              <a:t>渋滞先頭</a:t>
            </a:r>
            <a:endParaRPr lang="en-US" altLang="ja-JP" sz="1200" smtClean="0">
              <a:solidFill>
                <a:prstClr val="black"/>
              </a:solidFill>
              <a:latin typeface="メイリオ" pitchFamily="50" charset="-128"/>
              <a:ea typeface="メイリオ" pitchFamily="50" charset="-128"/>
              <a:cs typeface="メイリオ" pitchFamily="50" charset="-128"/>
            </a:endParaRPr>
          </a:p>
        </p:txBody>
      </p:sp>
      <p:sp>
        <p:nvSpPr>
          <p:cNvPr id="140307" name="コンテンツ プレースホルダ 2"/>
          <p:cNvSpPr txBox="1">
            <a:spLocks/>
          </p:cNvSpPr>
          <p:nvPr/>
        </p:nvSpPr>
        <p:spPr bwMode="auto">
          <a:xfrm>
            <a:off x="561975" y="2400300"/>
            <a:ext cx="68262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1200" smtClean="0">
                <a:solidFill>
                  <a:prstClr val="black"/>
                </a:solidFill>
                <a:latin typeface="メイリオ" pitchFamily="50" charset="-128"/>
                <a:ea typeface="メイリオ" pitchFamily="50" charset="-128"/>
                <a:cs typeface="メイリオ" pitchFamily="50" charset="-128"/>
              </a:rPr>
              <a:t>渋滞末尾</a:t>
            </a:r>
            <a:endParaRPr lang="en-US" altLang="ja-JP" sz="1200" smtClean="0">
              <a:solidFill>
                <a:prstClr val="black"/>
              </a:solidFill>
              <a:latin typeface="メイリオ" pitchFamily="50" charset="-128"/>
              <a:ea typeface="メイリオ" pitchFamily="50" charset="-128"/>
              <a:cs typeface="メイリオ" pitchFamily="50" charset="-128"/>
            </a:endParaRPr>
          </a:p>
        </p:txBody>
      </p:sp>
      <p:cxnSp>
        <p:nvCxnSpPr>
          <p:cNvPr id="72" name="直線コネクタ 71"/>
          <p:cNvCxnSpPr/>
          <p:nvPr/>
        </p:nvCxnSpPr>
        <p:spPr>
          <a:xfrm>
            <a:off x="579438" y="4910138"/>
            <a:ext cx="1138237"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569913" y="2605088"/>
            <a:ext cx="1136650"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グループ化 73"/>
          <p:cNvGrpSpPr>
            <a:grpSpLocks/>
          </p:cNvGrpSpPr>
          <p:nvPr/>
        </p:nvGrpSpPr>
        <p:grpSpPr bwMode="auto">
          <a:xfrm>
            <a:off x="2576513" y="2817813"/>
            <a:ext cx="2144712" cy="2322512"/>
            <a:chOff x="2576959" y="2817879"/>
            <a:chExt cx="2144737" cy="2322173"/>
          </a:xfrm>
        </p:grpSpPr>
        <p:sp>
          <p:nvSpPr>
            <p:cNvPr id="17" name="円/楕円 16"/>
            <p:cNvSpPr/>
            <p:nvPr/>
          </p:nvSpPr>
          <p:spPr>
            <a:xfrm>
              <a:off x="2769048" y="4219436"/>
              <a:ext cx="920761" cy="920616"/>
            </a:xfrm>
            <a:prstGeom prst="ellipse">
              <a:avLst/>
            </a:prstGeom>
            <a:noFill/>
            <a:ln w="28575">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57" name="コンテンツ プレースホルダ 2"/>
            <p:cNvSpPr txBox="1">
              <a:spLocks/>
            </p:cNvSpPr>
            <p:nvPr/>
          </p:nvSpPr>
          <p:spPr>
            <a:xfrm>
              <a:off x="2576959" y="2817879"/>
              <a:ext cx="2144737" cy="319040"/>
            </a:xfrm>
            <a:prstGeom prst="rect">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a:spcBef>
                  <a:spcPct val="20000"/>
                </a:spcBef>
                <a:defRPr/>
              </a:pPr>
              <a:r>
                <a:rPr lang="ja-JP" altLang="en-US" sz="1600" b="1">
                  <a:solidFill>
                    <a:srgbClr val="008000"/>
                  </a:solidFill>
                  <a:latin typeface="Calibri" pitchFamily="34" charset="0"/>
                </a:rPr>
                <a:t>渋滞発生時刻は同じ</a:t>
              </a:r>
              <a:endParaRPr lang="en-US" altLang="ja-JP" sz="1600" b="1">
                <a:solidFill>
                  <a:srgbClr val="008000"/>
                </a:solidFill>
                <a:latin typeface="Calibri" pitchFamily="34" charset="0"/>
              </a:endParaRPr>
            </a:p>
          </p:txBody>
        </p:sp>
        <p:cxnSp>
          <p:nvCxnSpPr>
            <p:cNvPr id="77" name="直線コネクタ 76"/>
            <p:cNvCxnSpPr>
              <a:stCxn id="17" idx="0"/>
              <a:endCxn id="57" idx="2"/>
            </p:cNvCxnSpPr>
            <p:nvPr/>
          </p:nvCxnSpPr>
          <p:spPr>
            <a:xfrm rot="5400000" flipH="1" flipV="1">
              <a:off x="2898516" y="3467832"/>
              <a:ext cx="1082517" cy="420693"/>
            </a:xfrm>
            <a:prstGeom prst="line">
              <a:avLst/>
            </a:prstGeom>
            <a:noFill/>
            <a:ln w="28575">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cxnSp>
      </p:grpSp>
      <p:sp>
        <p:nvSpPr>
          <p:cNvPr id="140311" name="コンテンツ プレースホルダ 2"/>
          <p:cNvSpPr txBox="1">
            <a:spLocks/>
          </p:cNvSpPr>
          <p:nvPr/>
        </p:nvSpPr>
        <p:spPr bwMode="auto">
          <a:xfrm>
            <a:off x="8218488" y="5148263"/>
            <a:ext cx="773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mtClean="0">
                <a:solidFill>
                  <a:prstClr val="black"/>
                </a:solidFill>
                <a:latin typeface="メイリオ" pitchFamily="50" charset="-128"/>
                <a:ea typeface="メイリオ" pitchFamily="50" charset="-128"/>
                <a:cs typeface="メイリオ" pitchFamily="50" charset="-128"/>
              </a:rPr>
              <a:t>時刻</a:t>
            </a:r>
            <a:endParaRPr lang="en-US" altLang="ja-JP" smtClean="0">
              <a:solidFill>
                <a:prstClr val="black"/>
              </a:solidFill>
              <a:latin typeface="メイリオ" pitchFamily="50" charset="-128"/>
              <a:ea typeface="メイリオ" pitchFamily="50" charset="-128"/>
              <a:cs typeface="メイリオ" pitchFamily="50" charset="-128"/>
            </a:endParaRPr>
          </a:p>
        </p:txBody>
      </p:sp>
      <p:grpSp>
        <p:nvGrpSpPr>
          <p:cNvPr id="5" name="グループ化 74"/>
          <p:cNvGrpSpPr>
            <a:grpSpLocks/>
          </p:cNvGrpSpPr>
          <p:nvPr/>
        </p:nvGrpSpPr>
        <p:grpSpPr bwMode="auto">
          <a:xfrm>
            <a:off x="4427538" y="3640138"/>
            <a:ext cx="4183062" cy="1646237"/>
            <a:chOff x="4428231" y="3639428"/>
            <a:chExt cx="4182369" cy="1646547"/>
          </a:xfrm>
        </p:grpSpPr>
        <p:sp>
          <p:nvSpPr>
            <p:cNvPr id="18" name="円/楕円 17"/>
            <p:cNvSpPr/>
            <p:nvPr/>
          </p:nvSpPr>
          <p:spPr>
            <a:xfrm>
              <a:off x="4428231" y="4128470"/>
              <a:ext cx="1158683" cy="1157505"/>
            </a:xfrm>
            <a:prstGeom prst="ellipse">
              <a:avLst/>
            </a:prstGeom>
            <a:noFill/>
            <a:ln w="28575">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cxnSp>
          <p:nvCxnSpPr>
            <p:cNvPr id="78" name="直線コネクタ 77"/>
            <p:cNvCxnSpPr>
              <a:stCxn id="18" idx="7"/>
              <a:endCxn id="82" idx="1"/>
            </p:cNvCxnSpPr>
            <p:nvPr/>
          </p:nvCxnSpPr>
          <p:spPr>
            <a:xfrm rot="5400000" flipH="1" flipV="1">
              <a:off x="5616983" y="3598304"/>
              <a:ext cx="498569" cy="898376"/>
            </a:xfrm>
            <a:prstGeom prst="line">
              <a:avLst/>
            </a:prstGeom>
            <a:noFill/>
            <a:ln w="28575">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2" name="コンテンツ プレースホルダ 2"/>
            <p:cNvSpPr txBox="1">
              <a:spLocks/>
            </p:cNvSpPr>
            <p:nvPr/>
          </p:nvSpPr>
          <p:spPr>
            <a:xfrm>
              <a:off x="6315455" y="3639428"/>
              <a:ext cx="2295145" cy="319147"/>
            </a:xfrm>
            <a:prstGeom prst="rect">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algn="ctr">
                <a:spcBef>
                  <a:spcPct val="20000"/>
                </a:spcBef>
                <a:defRPr/>
              </a:pPr>
              <a:r>
                <a:rPr lang="ja-JP" altLang="en-US" sz="1600" b="1">
                  <a:solidFill>
                    <a:srgbClr val="008000"/>
                  </a:solidFill>
                  <a:latin typeface="Calibri" pitchFamily="34" charset="0"/>
                </a:rPr>
                <a:t>大きな交通需要の到着</a:t>
              </a:r>
              <a:endParaRPr lang="en-US" altLang="ja-JP" sz="1600" b="1">
                <a:solidFill>
                  <a:srgbClr val="FFFFFF"/>
                </a:solidFill>
                <a:latin typeface="Calibri" pitchFamily="34" charset="0"/>
              </a:endParaRPr>
            </a:p>
          </p:txBody>
        </p:sp>
      </p:grpSp>
      <p:sp>
        <p:nvSpPr>
          <p:cNvPr id="140313" name="コンテンツ プレースホルダ 2"/>
          <p:cNvSpPr txBox="1">
            <a:spLocks/>
          </p:cNvSpPr>
          <p:nvPr/>
        </p:nvSpPr>
        <p:spPr bwMode="auto">
          <a:xfrm rot="-5400000">
            <a:off x="1103313" y="3471862"/>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mtClean="0">
                <a:solidFill>
                  <a:prstClr val="black"/>
                </a:solidFill>
                <a:latin typeface="メイリオ" pitchFamily="50" charset="-128"/>
                <a:ea typeface="メイリオ" pitchFamily="50" charset="-128"/>
                <a:cs typeface="メイリオ" pitchFamily="50" charset="-128"/>
              </a:rPr>
              <a:t>渋滞長</a:t>
            </a:r>
            <a:endParaRPr lang="en-US" altLang="ja-JP" smtClean="0">
              <a:solidFill>
                <a:prstClr val="black"/>
              </a:solidFill>
              <a:latin typeface="メイリオ" pitchFamily="50" charset="-128"/>
              <a:ea typeface="メイリオ" pitchFamily="50" charset="-128"/>
              <a:cs typeface="メイリオ" pitchFamily="50" charset="-128"/>
            </a:endParaRPr>
          </a:p>
        </p:txBody>
      </p:sp>
      <p:sp>
        <p:nvSpPr>
          <p:cNvPr id="140314" name="コンテンツ プレースホルダ 2"/>
          <p:cNvSpPr txBox="1">
            <a:spLocks/>
          </p:cNvSpPr>
          <p:nvPr/>
        </p:nvSpPr>
        <p:spPr bwMode="auto">
          <a:xfrm>
            <a:off x="2324100" y="1430338"/>
            <a:ext cx="4810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smtClean="0">
                <a:solidFill>
                  <a:prstClr val="black"/>
                </a:solidFill>
                <a:latin typeface="メイリオ" pitchFamily="50" charset="-128"/>
                <a:ea typeface="メイリオ" pitchFamily="50" charset="-128"/>
                <a:cs typeface="メイリオ" pitchFamily="50" charset="-128"/>
              </a:rPr>
              <a:t>[km]</a:t>
            </a:r>
          </a:p>
        </p:txBody>
      </p:sp>
      <p:sp>
        <p:nvSpPr>
          <p:cNvPr id="17435" name="コンテンツ プレースホルダ 2"/>
          <p:cNvSpPr txBox="1">
            <a:spLocks/>
          </p:cNvSpPr>
          <p:nvPr/>
        </p:nvSpPr>
        <p:spPr bwMode="auto">
          <a:xfrm>
            <a:off x="293688" y="5803900"/>
            <a:ext cx="855345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2600" b="1" smtClean="0">
                <a:solidFill>
                  <a:srgbClr val="C00000"/>
                </a:solidFill>
                <a:latin typeface="メイリオ" pitchFamily="50" charset="-128"/>
                <a:ea typeface="メイリオ" pitchFamily="50" charset="-128"/>
                <a:cs typeface="メイリオ" pitchFamily="50" charset="-128"/>
              </a:rPr>
              <a:t>非</a:t>
            </a:r>
            <a:r>
              <a:rPr lang="en-US" altLang="ja-JP" sz="2600" b="1" smtClean="0">
                <a:solidFill>
                  <a:srgbClr val="C00000"/>
                </a:solidFill>
                <a:latin typeface="メイリオ" pitchFamily="50" charset="-128"/>
                <a:ea typeface="メイリオ" pitchFamily="50" charset="-128"/>
                <a:cs typeface="メイリオ" pitchFamily="50" charset="-128"/>
              </a:rPr>
              <a:t>ACC</a:t>
            </a:r>
            <a:r>
              <a:rPr lang="ja-JP" altLang="en-US" sz="2600" b="1" smtClean="0">
                <a:solidFill>
                  <a:srgbClr val="C00000"/>
                </a:solidFill>
                <a:latin typeface="メイリオ" pitchFamily="50" charset="-128"/>
                <a:ea typeface="メイリオ" pitchFamily="50" charset="-128"/>
                <a:cs typeface="メイリオ" pitchFamily="50" charset="-128"/>
              </a:rPr>
              <a:t>車両の存在が渋滞発生のきっかけ</a:t>
            </a:r>
            <a:r>
              <a:rPr lang="ja-JP" altLang="en-US" sz="2600" smtClean="0">
                <a:solidFill>
                  <a:prstClr val="black"/>
                </a:solidFill>
                <a:latin typeface="メイリオ" pitchFamily="50" charset="-128"/>
                <a:ea typeface="メイリオ" pitchFamily="50" charset="-128"/>
                <a:cs typeface="メイリオ" pitchFamily="50" charset="-128"/>
              </a:rPr>
              <a:t>となるが</a:t>
            </a:r>
            <a:endParaRPr lang="en-US" altLang="ja-JP" sz="2600" smtClean="0">
              <a:solidFill>
                <a:prstClr val="black"/>
              </a:solidFill>
              <a:latin typeface="メイリオ" pitchFamily="50" charset="-128"/>
              <a:ea typeface="メイリオ" pitchFamily="50" charset="-128"/>
              <a:cs typeface="メイリオ" pitchFamily="50" charset="-128"/>
            </a:endParaRPr>
          </a:p>
          <a:p>
            <a:pPr algn="ctr" eaLnBrk="1" hangingPunct="1">
              <a:spcBef>
                <a:spcPct val="20000"/>
              </a:spcBef>
            </a:pPr>
            <a:r>
              <a:rPr lang="en-US" altLang="ja-JP" sz="2600" b="1" smtClean="0">
                <a:solidFill>
                  <a:srgbClr val="C00000"/>
                </a:solidFill>
                <a:latin typeface="メイリオ" pitchFamily="50" charset="-128"/>
                <a:ea typeface="メイリオ" pitchFamily="50" charset="-128"/>
                <a:cs typeface="メイリオ" pitchFamily="50" charset="-128"/>
              </a:rPr>
              <a:t>ACC</a:t>
            </a:r>
            <a:r>
              <a:rPr lang="ja-JP" altLang="en-US" sz="2600" b="1" smtClean="0">
                <a:solidFill>
                  <a:srgbClr val="C00000"/>
                </a:solidFill>
                <a:latin typeface="メイリオ" pitchFamily="50" charset="-128"/>
                <a:ea typeface="メイリオ" pitchFamily="50" charset="-128"/>
                <a:cs typeface="メイリオ" pitchFamily="50" charset="-128"/>
              </a:rPr>
              <a:t>車両は渋滞発生後の流率改善に大きく寄与</a:t>
            </a:r>
            <a:endParaRPr lang="ja-JP" altLang="en-US" sz="2600" smtClean="0">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0763926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424"/>
                                        </p:tgtEl>
                                        <p:attrNameLst>
                                          <p:attrName>style.visibility</p:attrName>
                                        </p:attrNameLst>
                                      </p:cBhvr>
                                      <p:to>
                                        <p:strVal val="visible"/>
                                      </p:to>
                                    </p:set>
                                    <p:animEffect transition="in" filter="fade">
                                      <p:cBhvr>
                                        <p:cTn id="11" dur="500"/>
                                        <p:tgtEl>
                                          <p:spTgt spid="174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500"/>
                                        <p:tgtEl>
                                          <p:spTgt spid="23"/>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423"/>
                                        </p:tgtEl>
                                        <p:attrNameLst>
                                          <p:attrName>style.visibility</p:attrName>
                                        </p:attrNameLst>
                                      </p:cBhvr>
                                      <p:to>
                                        <p:strVal val="visible"/>
                                      </p:to>
                                    </p:set>
                                    <p:animEffect transition="in" filter="fade">
                                      <p:cBhvr>
                                        <p:cTn id="20" dur="500"/>
                                        <p:tgtEl>
                                          <p:spTgt spid="174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435"/>
                                        </p:tgtEl>
                                        <p:attrNameLst>
                                          <p:attrName>style.visibility</p:attrName>
                                        </p:attrNameLst>
                                      </p:cBhvr>
                                      <p:to>
                                        <p:strVal val="visible"/>
                                      </p:to>
                                    </p:set>
                                    <p:animEffect transition="in" filter="wipe(left)">
                                      <p:cBhvr>
                                        <p:cTn id="35" dur="500"/>
                                        <p:tgtEl>
                                          <p:spTgt spid="1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p:bldP spid="17424" grpId="0"/>
      <p:bldP spid="1743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コンテンツ プレースホルダ 2"/>
          <p:cNvSpPr>
            <a:spLocks noGrp="1"/>
          </p:cNvSpPr>
          <p:nvPr>
            <p:ph idx="1"/>
          </p:nvPr>
        </p:nvSpPr>
        <p:spPr>
          <a:xfrm>
            <a:off x="179388" y="803275"/>
            <a:ext cx="8785225" cy="5218113"/>
          </a:xfrm>
        </p:spPr>
        <p:txBody>
          <a:bodyPr/>
          <a:lstStyle/>
          <a:p>
            <a:pPr eaLnBrk="1" hangingPunct="1">
              <a:buFont typeface="Arial" charset="0"/>
              <a:buNone/>
            </a:pPr>
            <a:r>
              <a:rPr lang="en-US" altLang="ja-JP" b="1" smtClean="0"/>
              <a:t>ACC</a:t>
            </a:r>
            <a:r>
              <a:rPr lang="ja-JP" altLang="en-US" b="1" smtClean="0"/>
              <a:t>車両の混入率に応じた渋滞損失時間</a:t>
            </a:r>
            <a:r>
              <a:rPr lang="en-US" altLang="ja-JP" b="1" baseline="30000" smtClean="0"/>
              <a:t>※</a:t>
            </a:r>
            <a:r>
              <a:rPr lang="ja-JP" altLang="en-US" b="1" smtClean="0"/>
              <a:t>と削減率</a:t>
            </a:r>
            <a:endParaRPr lang="en-US" altLang="ja-JP" b="1" baseline="30000" smtClean="0"/>
          </a:p>
        </p:txBody>
      </p:sp>
      <p:grpSp>
        <p:nvGrpSpPr>
          <p:cNvPr id="141315" name="グループ化 14"/>
          <p:cNvGrpSpPr>
            <a:grpSpLocks/>
          </p:cNvGrpSpPr>
          <p:nvPr/>
        </p:nvGrpSpPr>
        <p:grpSpPr bwMode="auto">
          <a:xfrm>
            <a:off x="1360488" y="1806575"/>
            <a:ext cx="6534150" cy="4408488"/>
            <a:chOff x="1360488" y="1806575"/>
            <a:chExt cx="6534150" cy="4408488"/>
          </a:xfrm>
        </p:grpSpPr>
        <p:pic>
          <p:nvPicPr>
            <p:cNvPr id="141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1806575"/>
              <a:ext cx="62611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4" name="コンテンツ プレースホルダ 2"/>
            <p:cNvSpPr txBox="1">
              <a:spLocks/>
            </p:cNvSpPr>
            <p:nvPr/>
          </p:nvSpPr>
          <p:spPr bwMode="auto">
            <a:xfrm>
              <a:off x="3552825" y="5907088"/>
              <a:ext cx="2214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2000" smtClean="0">
                  <a:solidFill>
                    <a:prstClr val="black"/>
                  </a:solidFill>
                  <a:latin typeface="メイリオ" pitchFamily="50" charset="-128"/>
                  <a:ea typeface="メイリオ" pitchFamily="50" charset="-128"/>
                  <a:cs typeface="メイリオ" pitchFamily="50" charset="-128"/>
                </a:rPr>
                <a:t>ACC</a:t>
              </a:r>
              <a:r>
                <a:rPr lang="ja-JP" altLang="en-US" sz="2000" smtClean="0">
                  <a:solidFill>
                    <a:prstClr val="black"/>
                  </a:solidFill>
                  <a:latin typeface="メイリオ" pitchFamily="50" charset="-128"/>
                  <a:ea typeface="メイリオ" pitchFamily="50" charset="-128"/>
                  <a:cs typeface="メイリオ" pitchFamily="50" charset="-128"/>
                </a:rPr>
                <a:t>車の混入率</a:t>
              </a:r>
              <a:endParaRPr lang="en-US" altLang="ja-JP" sz="2000" smtClean="0">
                <a:solidFill>
                  <a:prstClr val="black"/>
                </a:solidFill>
                <a:latin typeface="メイリオ" pitchFamily="50" charset="-128"/>
                <a:ea typeface="メイリオ" pitchFamily="50" charset="-128"/>
                <a:cs typeface="メイリオ" pitchFamily="50" charset="-128"/>
              </a:endParaRPr>
            </a:p>
          </p:txBody>
        </p:sp>
        <p:sp>
          <p:nvSpPr>
            <p:cNvPr id="141325" name="コンテンツ プレースホルダ 2"/>
            <p:cNvSpPr txBox="1">
              <a:spLocks/>
            </p:cNvSpPr>
            <p:nvPr/>
          </p:nvSpPr>
          <p:spPr bwMode="auto">
            <a:xfrm rot="-5400000">
              <a:off x="560388" y="3392488"/>
              <a:ext cx="190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2000" smtClean="0">
                  <a:solidFill>
                    <a:prstClr val="black"/>
                  </a:solidFill>
                  <a:latin typeface="メイリオ" pitchFamily="50" charset="-128"/>
                  <a:ea typeface="メイリオ" pitchFamily="50" charset="-128"/>
                  <a:cs typeface="メイリオ" pitchFamily="50" charset="-128"/>
                </a:rPr>
                <a:t>渋滞損失時間</a:t>
              </a:r>
              <a:endParaRPr lang="en-US" altLang="ja-JP" sz="2000" smtClean="0">
                <a:solidFill>
                  <a:prstClr val="black"/>
                </a:solidFill>
                <a:latin typeface="メイリオ" pitchFamily="50" charset="-128"/>
                <a:ea typeface="メイリオ" pitchFamily="50" charset="-128"/>
                <a:cs typeface="メイリオ" pitchFamily="50" charset="-128"/>
              </a:endParaRPr>
            </a:p>
          </p:txBody>
        </p:sp>
        <p:sp>
          <p:nvSpPr>
            <p:cNvPr id="141326" name="コンテンツ プレースホルダ 2"/>
            <p:cNvSpPr txBox="1">
              <a:spLocks/>
            </p:cNvSpPr>
            <p:nvPr/>
          </p:nvSpPr>
          <p:spPr bwMode="auto">
            <a:xfrm rot="5400000" flipH="1">
              <a:off x="6786563" y="3494088"/>
              <a:ext cx="190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2000" smtClean="0">
                  <a:solidFill>
                    <a:prstClr val="black"/>
                  </a:solidFill>
                  <a:latin typeface="メイリオ" pitchFamily="50" charset="-128"/>
                  <a:ea typeface="メイリオ" pitchFamily="50" charset="-128"/>
                  <a:cs typeface="メイリオ" pitchFamily="50" charset="-128"/>
                </a:rPr>
                <a:t>渋滞損失削減率</a:t>
              </a:r>
              <a:endParaRPr lang="en-US" altLang="ja-JP" sz="2000" smtClean="0">
                <a:solidFill>
                  <a:prstClr val="black"/>
                </a:solidFill>
                <a:latin typeface="メイリオ" pitchFamily="50" charset="-128"/>
                <a:ea typeface="メイリオ" pitchFamily="50" charset="-128"/>
                <a:cs typeface="メイリオ" pitchFamily="50" charset="-128"/>
              </a:endParaRPr>
            </a:p>
          </p:txBody>
        </p:sp>
        <p:sp>
          <p:nvSpPr>
            <p:cNvPr id="141327" name="コンテンツ プレースホルダ 2"/>
            <p:cNvSpPr txBox="1">
              <a:spLocks/>
            </p:cNvSpPr>
            <p:nvPr/>
          </p:nvSpPr>
          <p:spPr bwMode="auto">
            <a:xfrm>
              <a:off x="2043113" y="5875338"/>
              <a:ext cx="628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400" smtClean="0">
                  <a:solidFill>
                    <a:prstClr val="black"/>
                  </a:solidFill>
                  <a:latin typeface="メイリオ" pitchFamily="50" charset="-128"/>
                  <a:ea typeface="メイリオ" pitchFamily="50" charset="-128"/>
                  <a:cs typeface="メイリオ" pitchFamily="50" charset="-128"/>
                </a:rPr>
                <a:t>(</a:t>
              </a:r>
              <a:r>
                <a:rPr lang="ja-JP" altLang="en-US" sz="1400" smtClean="0">
                  <a:solidFill>
                    <a:prstClr val="black"/>
                  </a:solidFill>
                  <a:latin typeface="メイリオ" pitchFamily="50" charset="-128"/>
                  <a:ea typeface="メイリオ" pitchFamily="50" charset="-128"/>
                  <a:cs typeface="メイリオ" pitchFamily="50" charset="-128"/>
                </a:rPr>
                <a:t>現況</a:t>
              </a:r>
              <a:r>
                <a:rPr lang="en-US" altLang="ja-JP" sz="1400" smtClean="0">
                  <a:solidFill>
                    <a:prstClr val="black"/>
                  </a:solidFill>
                  <a:latin typeface="メイリオ" pitchFamily="50" charset="-128"/>
                  <a:ea typeface="メイリオ" pitchFamily="50" charset="-128"/>
                  <a:cs typeface="メイリオ" pitchFamily="50" charset="-128"/>
                </a:rPr>
                <a:t>)</a:t>
              </a:r>
            </a:p>
          </p:txBody>
        </p:sp>
      </p:grpSp>
      <p:sp>
        <p:nvSpPr>
          <p:cNvPr id="2" name="タイトル 1"/>
          <p:cNvSpPr>
            <a:spLocks noGrp="1"/>
          </p:cNvSpPr>
          <p:nvPr>
            <p:ph type="title"/>
          </p:nvPr>
        </p:nvSpPr>
        <p:spPr>
          <a:xfrm>
            <a:off x="0" y="0"/>
            <a:ext cx="9144000" cy="620713"/>
          </a:xfrm>
          <a:solidFill>
            <a:srgbClr val="002060"/>
          </a:solidFill>
        </p:spPr>
        <p:txBody>
          <a:bodyPr rtlCol="0"/>
          <a:lstStyle/>
          <a:p>
            <a:pPr eaLnBrk="1" fontAlgn="auto" hangingPunct="1">
              <a:spcAft>
                <a:spcPts val="0"/>
              </a:spcAft>
              <a:defRPr/>
            </a:pPr>
            <a:r>
              <a:rPr lang="ja-JP" altLang="en-US" dirty="0" smtClean="0">
                <a:cs typeface="+mj-cs"/>
              </a:rPr>
              <a:t>渋滞緩和効果の試算結果（渋滞損失時間）</a:t>
            </a:r>
            <a:endParaRPr lang="ja-JP" altLang="en-US" dirty="0">
              <a:cs typeface="+mj-cs"/>
            </a:endParaRPr>
          </a:p>
        </p:txBody>
      </p:sp>
      <p:sp>
        <p:nvSpPr>
          <p:cNvPr id="141317" name="コンテンツ プレースホルダ 2"/>
          <p:cNvSpPr txBox="1">
            <a:spLocks/>
          </p:cNvSpPr>
          <p:nvPr/>
        </p:nvSpPr>
        <p:spPr bwMode="auto">
          <a:xfrm>
            <a:off x="1492250" y="1676400"/>
            <a:ext cx="747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200" smtClean="0">
                <a:solidFill>
                  <a:prstClr val="black"/>
                </a:solidFill>
                <a:latin typeface="メイリオ" pitchFamily="50" charset="-128"/>
                <a:ea typeface="メイリオ" pitchFamily="50" charset="-128"/>
                <a:cs typeface="メイリオ" pitchFamily="50" charset="-128"/>
              </a:rPr>
              <a:t>[</a:t>
            </a:r>
            <a:r>
              <a:rPr lang="ja-JP" altLang="en-US" sz="1200" smtClean="0">
                <a:solidFill>
                  <a:prstClr val="black"/>
                </a:solidFill>
                <a:latin typeface="メイリオ" pitchFamily="50" charset="-128"/>
                <a:ea typeface="メイリオ" pitchFamily="50" charset="-128"/>
                <a:cs typeface="メイリオ" pitchFamily="50" charset="-128"/>
              </a:rPr>
              <a:t>千台･時</a:t>
            </a:r>
            <a:r>
              <a:rPr lang="en-US" altLang="ja-JP" sz="1200" smtClean="0">
                <a:solidFill>
                  <a:prstClr val="black"/>
                </a:solidFill>
                <a:latin typeface="メイリオ" pitchFamily="50" charset="-128"/>
                <a:ea typeface="メイリオ" pitchFamily="50" charset="-128"/>
                <a:cs typeface="メイリオ" pitchFamily="50" charset="-128"/>
              </a:rPr>
              <a:t>]</a:t>
            </a:r>
          </a:p>
        </p:txBody>
      </p:sp>
      <p:sp>
        <p:nvSpPr>
          <p:cNvPr id="4" name="正方形/長方形 3"/>
          <p:cNvSpPr/>
          <p:nvPr/>
        </p:nvSpPr>
        <p:spPr>
          <a:xfrm>
            <a:off x="4489450" y="3228975"/>
            <a:ext cx="704850" cy="247808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8442" name="コンテンツ プレースホルダ 2"/>
          <p:cNvSpPr txBox="1">
            <a:spLocks/>
          </p:cNvSpPr>
          <p:nvPr/>
        </p:nvSpPr>
        <p:spPr bwMode="auto">
          <a:xfrm>
            <a:off x="5235575" y="3381375"/>
            <a:ext cx="202406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spcBef>
                <a:spcPct val="20000"/>
              </a:spcBef>
            </a:pPr>
            <a:r>
              <a:rPr lang="ja-JP" altLang="en-US" b="1" smtClean="0">
                <a:solidFill>
                  <a:srgbClr val="FF0000"/>
                </a:solidFill>
                <a:latin typeface="Calibri" pitchFamily="34" charset="0"/>
                <a:ea typeface="メイリオ" pitchFamily="50" charset="-128"/>
                <a:cs typeface="メイリオ" pitchFamily="50" charset="-128"/>
              </a:rPr>
              <a:t>混入率 </a:t>
            </a:r>
            <a:r>
              <a:rPr lang="en-US" altLang="ja-JP" sz="2400" b="1" smtClean="0">
                <a:solidFill>
                  <a:srgbClr val="FF0000"/>
                </a:solidFill>
                <a:latin typeface="Calibri" pitchFamily="34" charset="0"/>
                <a:ea typeface="メイリオ" pitchFamily="50" charset="-128"/>
                <a:cs typeface="メイリオ" pitchFamily="50" charset="-128"/>
              </a:rPr>
              <a:t>30% </a:t>
            </a:r>
            <a:r>
              <a:rPr lang="ja-JP" altLang="en-US" b="1" smtClean="0">
                <a:solidFill>
                  <a:srgbClr val="FF0000"/>
                </a:solidFill>
                <a:latin typeface="Calibri" pitchFamily="34" charset="0"/>
                <a:ea typeface="メイリオ" pitchFamily="50" charset="-128"/>
                <a:cs typeface="メイリオ" pitchFamily="50" charset="-128"/>
              </a:rPr>
              <a:t>で</a:t>
            </a:r>
            <a:r>
              <a:rPr lang="en-US" altLang="ja-JP" b="1" smtClean="0">
                <a:solidFill>
                  <a:srgbClr val="FF0000"/>
                </a:solidFill>
                <a:latin typeface="Calibri" pitchFamily="34" charset="0"/>
                <a:ea typeface="メイリオ" pitchFamily="50" charset="-128"/>
                <a:cs typeface="メイリオ" pitchFamily="50" charset="-128"/>
              </a:rPr>
              <a:t/>
            </a:r>
            <a:br>
              <a:rPr lang="en-US" altLang="ja-JP" b="1" smtClean="0">
                <a:solidFill>
                  <a:srgbClr val="FF0000"/>
                </a:solidFill>
                <a:latin typeface="Calibri" pitchFamily="34" charset="0"/>
                <a:ea typeface="メイリオ" pitchFamily="50" charset="-128"/>
                <a:cs typeface="メイリオ" pitchFamily="50" charset="-128"/>
              </a:rPr>
            </a:br>
            <a:r>
              <a:rPr lang="ja-JP" altLang="en-US" b="1" smtClean="0">
                <a:solidFill>
                  <a:srgbClr val="FF0000"/>
                </a:solidFill>
                <a:latin typeface="Calibri" pitchFamily="34" charset="0"/>
                <a:ea typeface="メイリオ" pitchFamily="50" charset="-128"/>
                <a:cs typeface="メイリオ" pitchFamily="50" charset="-128"/>
              </a:rPr>
              <a:t>約</a:t>
            </a:r>
            <a:r>
              <a:rPr lang="en-US" altLang="ja-JP" sz="2400" b="1" smtClean="0">
                <a:solidFill>
                  <a:srgbClr val="FF0000"/>
                </a:solidFill>
                <a:latin typeface="Calibri" pitchFamily="34" charset="0"/>
                <a:ea typeface="メイリオ" pitchFamily="50" charset="-128"/>
                <a:cs typeface="メイリオ" pitchFamily="50" charset="-128"/>
              </a:rPr>
              <a:t>50%</a:t>
            </a:r>
            <a:r>
              <a:rPr lang="ja-JP" altLang="en-US" b="1" smtClean="0">
                <a:solidFill>
                  <a:srgbClr val="FF0000"/>
                </a:solidFill>
                <a:latin typeface="Calibri" pitchFamily="34" charset="0"/>
                <a:ea typeface="メイリオ" pitchFamily="50" charset="-128"/>
                <a:cs typeface="メイリオ" pitchFamily="50" charset="-128"/>
              </a:rPr>
              <a:t>の渋滞削減</a:t>
            </a:r>
            <a:endParaRPr lang="en-US" altLang="ja-JP" b="1" smtClean="0">
              <a:solidFill>
                <a:srgbClr val="FF0000"/>
              </a:solidFill>
              <a:latin typeface="Calibri" pitchFamily="34" charset="0"/>
              <a:ea typeface="メイリオ" pitchFamily="50" charset="-128"/>
              <a:cs typeface="メイリオ" pitchFamily="50" charset="-128"/>
            </a:endParaRPr>
          </a:p>
        </p:txBody>
      </p:sp>
      <p:sp>
        <p:nvSpPr>
          <p:cNvPr id="141320" name="正方形/長方形 11"/>
          <p:cNvSpPr>
            <a:spLocks noChangeArrowheads="1"/>
          </p:cNvSpPr>
          <p:nvPr/>
        </p:nvSpPr>
        <p:spPr bwMode="auto">
          <a:xfrm>
            <a:off x="2578100" y="6411913"/>
            <a:ext cx="594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342900" eaLnBrk="0" hangingPunct="0">
              <a:defRPr kumimoji="1">
                <a:solidFill>
                  <a:schemeClr val="tx1"/>
                </a:solidFill>
                <a:latin typeface="Arial" charset="0"/>
                <a:ea typeface="ＭＳ Ｐゴシック" charset="-128"/>
              </a:defRPr>
            </a:lvl1pPr>
            <a:lvl2pPr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lvl="1" eaLnBrk="1" hangingPunct="1"/>
            <a:r>
              <a:rPr lang="en-US" altLang="ja-JP" sz="1400" smtClean="0">
                <a:solidFill>
                  <a:prstClr val="black"/>
                </a:solidFill>
                <a:latin typeface="メイリオ" pitchFamily="50" charset="-128"/>
                <a:ea typeface="メイリオ" pitchFamily="50" charset="-128"/>
                <a:cs typeface="メイリオ" pitchFamily="50" charset="-128"/>
              </a:rPr>
              <a:t>※ </a:t>
            </a:r>
            <a:r>
              <a:rPr lang="ja-JP" altLang="en-US" sz="1400" smtClean="0">
                <a:solidFill>
                  <a:prstClr val="black"/>
                </a:solidFill>
                <a:latin typeface="メイリオ" pitchFamily="50" charset="-128"/>
                <a:ea typeface="メイリオ" pitchFamily="50" charset="-128"/>
                <a:cs typeface="メイリオ" pitchFamily="50" charset="-128"/>
              </a:rPr>
              <a:t>渋滞損失時間＝</a:t>
            </a:r>
            <a:r>
              <a:rPr lang="en-US" altLang="ja-JP" sz="1400" smtClean="0">
                <a:solidFill>
                  <a:prstClr val="black"/>
                </a:solidFill>
                <a:latin typeface="メイリオ" pitchFamily="50" charset="-128"/>
                <a:ea typeface="メイリオ" pitchFamily="50" charset="-128"/>
                <a:cs typeface="メイリオ" pitchFamily="50" charset="-128"/>
              </a:rPr>
              <a:t>min{0,  </a:t>
            </a:r>
            <a:r>
              <a:rPr lang="ja-JP" altLang="en-US" sz="1400" smtClean="0">
                <a:solidFill>
                  <a:prstClr val="black"/>
                </a:solidFill>
                <a:latin typeface="メイリオ" pitchFamily="50" charset="-128"/>
                <a:ea typeface="メイリオ" pitchFamily="50" charset="-128"/>
                <a:cs typeface="メイリオ" pitchFamily="50" charset="-128"/>
              </a:rPr>
              <a:t>旅行時間－基準旅行時間</a:t>
            </a:r>
            <a:r>
              <a:rPr lang="en-US" altLang="ja-JP" sz="1400" smtClean="0">
                <a:solidFill>
                  <a:prstClr val="black"/>
                </a:solidFill>
                <a:latin typeface="メイリオ" pitchFamily="50" charset="-128"/>
                <a:ea typeface="メイリオ" pitchFamily="50" charset="-128"/>
                <a:cs typeface="メイリオ" pitchFamily="50" charset="-128"/>
              </a:rPr>
              <a:t>(70km/h</a:t>
            </a:r>
            <a:r>
              <a:rPr lang="ja-JP" altLang="en-US" sz="1400" smtClean="0">
                <a:solidFill>
                  <a:prstClr val="black"/>
                </a:solidFill>
                <a:latin typeface="メイリオ" pitchFamily="50" charset="-128"/>
                <a:ea typeface="メイリオ" pitchFamily="50" charset="-128"/>
                <a:cs typeface="メイリオ" pitchFamily="50" charset="-128"/>
              </a:rPr>
              <a:t>を想定</a:t>
            </a:r>
            <a:r>
              <a:rPr lang="en-US" altLang="ja-JP" sz="1400" smtClean="0">
                <a:solidFill>
                  <a:prstClr val="black"/>
                </a:solidFill>
                <a:latin typeface="メイリオ" pitchFamily="50" charset="-128"/>
                <a:ea typeface="メイリオ" pitchFamily="50" charset="-128"/>
                <a:cs typeface="メイリオ" pitchFamily="50" charset="-128"/>
              </a:rPr>
              <a:t>)}</a:t>
            </a:r>
          </a:p>
        </p:txBody>
      </p:sp>
      <p:sp>
        <p:nvSpPr>
          <p:cNvPr id="141321" name="コンテンツ プレースホルダ 2"/>
          <p:cNvSpPr txBox="1">
            <a:spLocks/>
          </p:cNvSpPr>
          <p:nvPr/>
        </p:nvSpPr>
        <p:spPr bwMode="auto">
          <a:xfrm>
            <a:off x="2144713" y="4149725"/>
            <a:ext cx="190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2000" b="1" smtClean="0">
                <a:solidFill>
                  <a:srgbClr val="FF3300"/>
                </a:solidFill>
                <a:latin typeface="メイリオ" pitchFamily="50" charset="-128"/>
                <a:ea typeface="メイリオ" pitchFamily="50" charset="-128"/>
                <a:cs typeface="メイリオ" pitchFamily="50" charset="-128"/>
              </a:rPr>
              <a:t>渋滞損失時間</a:t>
            </a:r>
            <a:endParaRPr lang="en-US" altLang="ja-JP" sz="2000" b="1" smtClean="0">
              <a:solidFill>
                <a:srgbClr val="FF3300"/>
              </a:solidFill>
              <a:latin typeface="メイリオ" pitchFamily="50" charset="-128"/>
              <a:ea typeface="メイリオ" pitchFamily="50" charset="-128"/>
              <a:cs typeface="メイリオ" pitchFamily="50" charset="-128"/>
            </a:endParaRPr>
          </a:p>
        </p:txBody>
      </p:sp>
      <p:sp>
        <p:nvSpPr>
          <p:cNvPr id="141322" name="コンテンツ プレースホルダ 2"/>
          <p:cNvSpPr txBox="1">
            <a:spLocks/>
          </p:cNvSpPr>
          <p:nvPr/>
        </p:nvSpPr>
        <p:spPr bwMode="auto">
          <a:xfrm>
            <a:off x="4826000" y="2179638"/>
            <a:ext cx="99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261938" indent="-261938"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ja-JP" altLang="en-US" sz="2000" b="1" smtClean="0">
                <a:solidFill>
                  <a:srgbClr val="008000"/>
                </a:solidFill>
                <a:latin typeface="メイリオ" pitchFamily="50" charset="-128"/>
                <a:ea typeface="メイリオ" pitchFamily="50" charset="-128"/>
                <a:cs typeface="メイリオ" pitchFamily="50" charset="-128"/>
              </a:rPr>
              <a:t>削減率</a:t>
            </a:r>
            <a:endParaRPr lang="en-US" altLang="ja-JP" sz="2000" b="1" smtClean="0">
              <a:solidFill>
                <a:srgbClr val="008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1826642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442"/>
                                        </p:tgtEl>
                                        <p:attrNameLst>
                                          <p:attrName>style.visibility</p:attrName>
                                        </p:attrNameLst>
                                      </p:cBhvr>
                                      <p:to>
                                        <p:strVal val="visible"/>
                                      </p:to>
                                    </p:set>
                                    <p:animEffect transition="in" filter="fade">
                                      <p:cBhvr>
                                        <p:cTn id="11"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44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116632"/>
            <a:ext cx="8568952" cy="648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dirty="0" smtClean="0"/>
              <a:t>③運転支援：レーンキープアシスト</a:t>
            </a:r>
            <a:endParaRPr kumimoji="1" lang="ja-JP" altLang="en-US" sz="4000" dirty="0"/>
          </a:p>
        </p:txBody>
      </p:sp>
      <p:sp>
        <p:nvSpPr>
          <p:cNvPr id="2" name="正方形/長方形 1"/>
          <p:cNvSpPr/>
          <p:nvPr/>
        </p:nvSpPr>
        <p:spPr>
          <a:xfrm>
            <a:off x="395536" y="4581128"/>
            <a:ext cx="8568952" cy="1944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dirty="0" smtClean="0"/>
              <a:t>＜現在の運転支援システムのポイント技術＞</a:t>
            </a:r>
            <a:endParaRPr kumimoji="1" lang="en-US" altLang="ja-JP" sz="2800" dirty="0" smtClean="0"/>
          </a:p>
          <a:p>
            <a:r>
              <a:rPr lang="ja-JP" altLang="en-US" sz="3600" dirty="0"/>
              <a:t>・</a:t>
            </a:r>
            <a:r>
              <a:rPr kumimoji="1" lang="ja-JP" altLang="en-US" sz="2800" dirty="0" smtClean="0"/>
              <a:t>レーダによる車間距離キープ</a:t>
            </a:r>
            <a:endParaRPr kumimoji="1" lang="en-US" altLang="ja-JP" sz="2800" dirty="0" smtClean="0"/>
          </a:p>
          <a:p>
            <a:r>
              <a:rPr lang="ja-JP" altLang="en-US" sz="2800" dirty="0" smtClean="0"/>
              <a:t>・</a:t>
            </a:r>
            <a:r>
              <a:rPr kumimoji="1" lang="ja-JP" altLang="en-US" sz="2800" dirty="0" smtClean="0"/>
              <a:t>カメラと画像認識による衝突・逸脱防止</a:t>
            </a:r>
            <a:endParaRPr kumimoji="1" lang="ja-JP" altLang="en-US" sz="28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90" y="1052736"/>
            <a:ext cx="8926419" cy="327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bwMode="auto">
          <a:xfrm>
            <a:off x="6818279" y="4251429"/>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26425859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581" y="548680"/>
            <a:ext cx="7963000" cy="362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831936"/>
            <a:ext cx="6673081" cy="302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79512" y="31829"/>
            <a:ext cx="7272808"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t>自動運転の取組み事例：高速走行</a:t>
            </a:r>
            <a:endParaRPr kumimoji="1" lang="ja-JP" altLang="en-US" sz="3200" dirty="0"/>
          </a:p>
        </p:txBody>
      </p:sp>
      <p:sp>
        <p:nvSpPr>
          <p:cNvPr id="5" name="正方形/長方形 4"/>
          <p:cNvSpPr/>
          <p:nvPr/>
        </p:nvSpPr>
        <p:spPr bwMode="auto">
          <a:xfrm>
            <a:off x="6852593" y="6214252"/>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36624841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3999" cy="62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323528" y="116632"/>
            <a:ext cx="8568952"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smtClean="0"/>
              <a:t>Audi: </a:t>
            </a:r>
            <a:r>
              <a:rPr lang="ja-JP" altLang="en-US" sz="2800" dirty="0" smtClean="0"/>
              <a:t>駐車場の自動運転（スマートフォンとの連携）</a:t>
            </a:r>
            <a:endParaRPr kumimoji="1" lang="ja-JP" altLang="en-US" sz="2800" dirty="0"/>
          </a:p>
        </p:txBody>
      </p:sp>
      <p:sp>
        <p:nvSpPr>
          <p:cNvPr id="3" name="正方形/長方形 2"/>
          <p:cNvSpPr/>
          <p:nvPr/>
        </p:nvSpPr>
        <p:spPr bwMode="auto">
          <a:xfrm>
            <a:off x="6529176" y="6383529"/>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9900795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9" y="332656"/>
            <a:ext cx="9191570" cy="619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179512" y="116632"/>
            <a:ext cx="8856984"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t>日産自動車</a:t>
            </a:r>
            <a:r>
              <a:rPr lang="en-US" altLang="ja-JP" sz="2800" dirty="0" smtClean="0"/>
              <a:t>: </a:t>
            </a:r>
            <a:r>
              <a:rPr lang="ja-JP" altLang="en-US" sz="2800" dirty="0" smtClean="0"/>
              <a:t>駐車場の自動運転</a:t>
            </a:r>
            <a:endParaRPr lang="en-US" altLang="ja-JP" sz="2800" dirty="0" smtClean="0"/>
          </a:p>
          <a:p>
            <a:pPr algn="ctr"/>
            <a:r>
              <a:rPr lang="ja-JP" altLang="en-US" sz="2800" dirty="0" smtClean="0"/>
              <a:t>（スマートフォンとの連携）</a:t>
            </a:r>
            <a:endParaRPr kumimoji="1" lang="ja-JP" altLang="en-US" sz="2800" dirty="0"/>
          </a:p>
        </p:txBody>
      </p:sp>
      <p:sp>
        <p:nvSpPr>
          <p:cNvPr id="4" name="正方形/長方形 3"/>
          <p:cNvSpPr/>
          <p:nvPr/>
        </p:nvSpPr>
        <p:spPr bwMode="auto">
          <a:xfrm>
            <a:off x="7034663" y="6502175"/>
            <a:ext cx="2133918" cy="338554"/>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出典：国土交通省資料</a:t>
            </a:r>
          </a:p>
        </p:txBody>
      </p:sp>
    </p:spTree>
    <p:extLst>
      <p:ext uri="{BB962C8B-B14F-4D97-AF65-F5344CB8AC3E}">
        <p14:creationId xmlns:p14="http://schemas.microsoft.com/office/powerpoint/2010/main" val="41911089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22" name="タイトル 5"/>
          <p:cNvSpPr>
            <a:spLocks noGrp="1"/>
          </p:cNvSpPr>
          <p:nvPr>
            <p:ph type="ctrTitle"/>
          </p:nvPr>
        </p:nvSpPr>
        <p:spPr>
          <a:xfrm>
            <a:off x="685800" y="2209800"/>
            <a:ext cx="7772400" cy="1470025"/>
          </a:xfrm>
        </p:spPr>
        <p:txBody>
          <a:bodyPr/>
          <a:lstStyle/>
          <a:p>
            <a:pPr marL="571500" indent="-571500">
              <a:buFont typeface="Wingdings" pitchFamily="2" charset="2"/>
              <a:buChar char="n"/>
              <a:defRPr/>
            </a:pPr>
            <a:r>
              <a:rPr lang="ja-JP" altLang="en-US" dirty="0" smtClean="0">
                <a:solidFill>
                  <a:schemeClr val="bg1"/>
                </a:solidFill>
              </a:rPr>
              <a:t>エピローグ</a:t>
            </a:r>
            <a:r>
              <a:rPr lang="en-US" altLang="ja-JP" sz="3600" dirty="0">
                <a:solidFill>
                  <a:schemeClr val="bg1"/>
                </a:solidFill>
              </a:rPr>
              <a:t/>
            </a:r>
            <a:br>
              <a:rPr lang="en-US" altLang="ja-JP" sz="3600" dirty="0">
                <a:solidFill>
                  <a:schemeClr val="bg1"/>
                </a:solidFill>
              </a:rPr>
            </a:br>
            <a:endParaRPr lang="ja-JP" altLang="en-US" sz="3600" dirty="0" smtClean="0">
              <a:solidFill>
                <a:schemeClr val="bg1"/>
              </a:solidFill>
            </a:endParaRPr>
          </a:p>
        </p:txBody>
      </p:sp>
      <p:sp>
        <p:nvSpPr>
          <p:cNvPr id="7" name="サブタイトル 6"/>
          <p:cNvSpPr>
            <a:spLocks noGrp="1"/>
          </p:cNvSpPr>
          <p:nvPr>
            <p:ph type="subTitle" idx="1"/>
          </p:nvPr>
        </p:nvSpPr>
        <p:spPr/>
        <p:txBody>
          <a:bodyPr/>
          <a:lstStyle/>
          <a:p>
            <a:pPr>
              <a:buFont typeface="Arial" pitchFamily="34" charset="0"/>
              <a:buNone/>
              <a:defRPr/>
            </a:pPr>
            <a:r>
              <a:rPr lang="ja-JP" altLang="en-US" dirty="0" smtClean="0">
                <a:solidFill>
                  <a:schemeClr val="bg1"/>
                </a:solidFill>
              </a:rPr>
              <a:t>まちなか</a:t>
            </a:r>
            <a:r>
              <a:rPr lang="en-US" altLang="ja-JP" dirty="0" smtClean="0">
                <a:solidFill>
                  <a:schemeClr val="bg1"/>
                </a:solidFill>
              </a:rPr>
              <a:t>IT</a:t>
            </a:r>
            <a:r>
              <a:rPr lang="ja-JP" altLang="en-US" dirty="0" smtClean="0">
                <a:solidFill>
                  <a:schemeClr val="bg1"/>
                </a:solidFill>
              </a:rPr>
              <a:t>いろいろ</a:t>
            </a:r>
            <a:endParaRPr lang="en-US" altLang="ja-JP"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タイトル 1"/>
          <p:cNvSpPr>
            <a:spLocks noGrp="1"/>
          </p:cNvSpPr>
          <p:nvPr>
            <p:ph type="title"/>
          </p:nvPr>
        </p:nvSpPr>
        <p:spPr/>
        <p:txBody>
          <a:bodyPr/>
          <a:lstStyle/>
          <a:p>
            <a:pPr eaLnBrk="1" hangingPunct="1"/>
            <a:r>
              <a:rPr lang="ja-JP" altLang="en-US" sz="2800" smtClean="0"/>
              <a:t>デジタルサイネージ・情報端末・ネットが連携</a:t>
            </a:r>
          </a:p>
        </p:txBody>
      </p:sp>
      <p:sp>
        <p:nvSpPr>
          <p:cNvPr id="168963" name="スライド番号プレースホルダ 2"/>
          <p:cNvSpPr>
            <a:spLocks noGrp="1"/>
          </p:cNvSpPr>
          <p:nvPr>
            <p:ph type="sldNum" sz="quarter" idx="12"/>
          </p:nvPr>
        </p:nvSpPr>
        <p:spPr>
          <a:xfrm>
            <a:off x="457200" y="6245225"/>
            <a:ext cx="2133600" cy="476250"/>
          </a:xfrm>
          <a:noFill/>
        </p:spPr>
        <p:txBody>
          <a:bodyPr/>
          <a:lstStyle/>
          <a:p>
            <a:pPr algn="l"/>
            <a:fld id="{5CCD7493-F5AC-4C3B-A53E-729110099C64}" type="slidenum">
              <a:rPr kumimoji="1" lang="ja-JP" altLang="en-US" smtClean="0">
                <a:latin typeface="Arial" charset="0"/>
              </a:rPr>
              <a:pPr algn="l"/>
              <a:t>77</a:t>
            </a:fld>
            <a:endParaRPr kumimoji="1" lang="ja-JP" altLang="en-US" smtClean="0">
              <a:latin typeface="Arial" charset="0"/>
            </a:endParaRPr>
          </a:p>
        </p:txBody>
      </p:sp>
      <p:pic>
        <p:nvPicPr>
          <p:cNvPr id="168964" name="Picture 2"/>
          <p:cNvPicPr>
            <a:picLocks noChangeAspect="1" noChangeArrowheads="1"/>
          </p:cNvPicPr>
          <p:nvPr/>
        </p:nvPicPr>
        <p:blipFill>
          <a:blip r:embed="rId3" cstate="print"/>
          <a:srcRect/>
          <a:stretch>
            <a:fillRect/>
          </a:stretch>
        </p:blipFill>
        <p:spPr bwMode="auto">
          <a:xfrm>
            <a:off x="642938" y="1071563"/>
            <a:ext cx="4429125" cy="3019425"/>
          </a:xfrm>
          <a:prstGeom prst="rect">
            <a:avLst/>
          </a:prstGeom>
          <a:noFill/>
          <a:ln w="9525">
            <a:noFill/>
            <a:miter lim="800000"/>
            <a:headEnd/>
            <a:tailEnd/>
          </a:ln>
        </p:spPr>
      </p:pic>
      <p:pic>
        <p:nvPicPr>
          <p:cNvPr id="168965" name="Picture 3" descr="D:\DCIM\110___12\Resized\IMG_2351.jpg"/>
          <p:cNvPicPr>
            <a:picLocks noChangeAspect="1" noChangeArrowheads="1"/>
          </p:cNvPicPr>
          <p:nvPr/>
        </p:nvPicPr>
        <p:blipFill>
          <a:blip r:embed="rId4" cstate="print"/>
          <a:srcRect/>
          <a:stretch>
            <a:fillRect/>
          </a:stretch>
        </p:blipFill>
        <p:spPr bwMode="auto">
          <a:xfrm>
            <a:off x="6000750" y="1143000"/>
            <a:ext cx="2571750" cy="2928938"/>
          </a:xfrm>
          <a:prstGeom prst="rect">
            <a:avLst/>
          </a:prstGeom>
          <a:noFill/>
          <a:ln w="9525">
            <a:noFill/>
            <a:miter lim="800000"/>
            <a:headEnd/>
            <a:tailEnd/>
          </a:ln>
        </p:spPr>
      </p:pic>
      <p:pic>
        <p:nvPicPr>
          <p:cNvPr id="168966" name="Picture 4" descr="D:\DCIM\110___12\Resized\IMG_2356.jpg"/>
          <p:cNvPicPr>
            <a:picLocks noChangeAspect="1" noChangeArrowheads="1"/>
          </p:cNvPicPr>
          <p:nvPr/>
        </p:nvPicPr>
        <p:blipFill>
          <a:blip r:embed="rId5" cstate="print"/>
          <a:srcRect/>
          <a:stretch>
            <a:fillRect/>
          </a:stretch>
        </p:blipFill>
        <p:spPr bwMode="auto">
          <a:xfrm>
            <a:off x="6786563" y="4286250"/>
            <a:ext cx="1693862" cy="2386013"/>
          </a:xfrm>
          <a:prstGeom prst="rect">
            <a:avLst/>
          </a:prstGeom>
          <a:noFill/>
          <a:ln w="9525">
            <a:noFill/>
            <a:miter lim="800000"/>
            <a:headEnd/>
            <a:tailEnd/>
          </a:ln>
        </p:spPr>
      </p:pic>
      <p:pic>
        <p:nvPicPr>
          <p:cNvPr id="168967" name="Picture 5"/>
          <p:cNvPicPr>
            <a:picLocks noChangeAspect="1" noChangeArrowheads="1"/>
          </p:cNvPicPr>
          <p:nvPr/>
        </p:nvPicPr>
        <p:blipFill>
          <a:blip r:embed="rId6" cstate="print"/>
          <a:srcRect/>
          <a:stretch>
            <a:fillRect/>
          </a:stretch>
        </p:blipFill>
        <p:spPr bwMode="auto">
          <a:xfrm>
            <a:off x="1331913" y="4149725"/>
            <a:ext cx="2663825" cy="2192338"/>
          </a:xfrm>
          <a:prstGeom prst="rect">
            <a:avLst/>
          </a:prstGeom>
          <a:noFill/>
          <a:ln w="9525">
            <a:noFill/>
            <a:miter lim="800000"/>
            <a:headEnd/>
            <a:tailEnd/>
          </a:ln>
        </p:spPr>
      </p:pic>
      <p:pic>
        <p:nvPicPr>
          <p:cNvPr id="168968"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000625" y="4214813"/>
            <a:ext cx="1247775" cy="2578100"/>
          </a:xfrm>
          <a:prstGeom prst="rect">
            <a:avLst/>
          </a:prstGeom>
          <a:noFill/>
          <a:ln w="9525">
            <a:noFill/>
            <a:miter lim="800000"/>
            <a:headEnd/>
            <a:tailEnd/>
          </a:ln>
        </p:spPr>
      </p:pic>
      <p:sp>
        <p:nvSpPr>
          <p:cNvPr id="168969" name="テキスト ボックス 8"/>
          <p:cNvSpPr txBox="1">
            <a:spLocks noChangeArrowheads="1"/>
          </p:cNvSpPr>
          <p:nvPr/>
        </p:nvSpPr>
        <p:spPr bwMode="auto">
          <a:xfrm>
            <a:off x="395288" y="6550025"/>
            <a:ext cx="4200525" cy="307975"/>
          </a:xfrm>
          <a:prstGeom prst="rect">
            <a:avLst/>
          </a:prstGeom>
          <a:noFill/>
          <a:ln w="9525">
            <a:noFill/>
            <a:miter lim="800000"/>
            <a:headEnd/>
            <a:tailEnd/>
          </a:ln>
        </p:spPr>
        <p:txBody>
          <a:bodyPr wrap="none">
            <a:spAutoFit/>
          </a:bodyPr>
          <a:lstStyle/>
          <a:p>
            <a:r>
              <a:rPr lang="ja-JP" altLang="en-US" sz="1400">
                <a:solidFill>
                  <a:srgbClr val="000000"/>
                </a:solidFill>
                <a:latin typeface="Times New Roman" pitchFamily="18" charset="0"/>
              </a:rPr>
              <a:t>えきバスねっと。資料　；　㈱社会システム総合研究所</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s://lh4.googleusercontent.com/_lfZzcpR47c4/TMwOv9pQH7I/AAAAAAAANrE/OdRpOGsJUkI/s800/IMG_0040.JPG"/>
          <p:cNvPicPr>
            <a:picLocks noChangeAspect="1" noChangeArrowheads="1"/>
          </p:cNvPicPr>
          <p:nvPr/>
        </p:nvPicPr>
        <p:blipFill>
          <a:blip r:embed="rId3" cstate="print"/>
          <a:srcRect/>
          <a:stretch>
            <a:fillRect/>
          </a:stretch>
        </p:blipFill>
        <p:spPr bwMode="auto">
          <a:xfrm>
            <a:off x="5292725" y="612775"/>
            <a:ext cx="1727200" cy="1879600"/>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2056" name="Picture 8" descr="https://lh4.googleusercontent.com/_lfZzcpR47c4/TAiBm9mMVCI/AAAAAAAAKjE/SGnqlCpt0eM/s800/IMG_2897.JPG"/>
          <p:cNvPicPr>
            <a:picLocks noChangeAspect="1" noChangeArrowheads="1"/>
          </p:cNvPicPr>
          <p:nvPr/>
        </p:nvPicPr>
        <p:blipFill>
          <a:blip r:embed="rId4" cstate="print"/>
          <a:srcRect/>
          <a:stretch>
            <a:fillRect/>
          </a:stretch>
        </p:blipFill>
        <p:spPr bwMode="auto">
          <a:xfrm>
            <a:off x="323850" y="4914900"/>
            <a:ext cx="2435225" cy="1827213"/>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2052" name="Picture 4" descr="https://lh5.googleusercontent.com/_lfZzcpR47c4/TAiBm8kxCnI/AAAAAAAAKjE/cqLqzxfXcuI/s800/IMG_2799.JPG"/>
          <p:cNvPicPr>
            <a:picLocks noChangeAspect="1" noChangeArrowheads="1"/>
          </p:cNvPicPr>
          <p:nvPr/>
        </p:nvPicPr>
        <p:blipFill>
          <a:blip r:embed="rId5" cstate="print"/>
          <a:srcRect/>
          <a:stretch>
            <a:fillRect/>
          </a:stretch>
        </p:blipFill>
        <p:spPr bwMode="auto">
          <a:xfrm>
            <a:off x="6659563" y="2565400"/>
            <a:ext cx="2219325" cy="1663700"/>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2050" name="Picture 2" descr="https://lh6.googleusercontent.com/_XBokLT6faP0/TbFJjmc6mOI/AAAAAAAAGLc/Rvnp8OzsQZI/s800/DSC08667.JPG"/>
          <p:cNvPicPr>
            <a:picLocks noChangeAspect="1" noChangeArrowheads="1"/>
          </p:cNvPicPr>
          <p:nvPr/>
        </p:nvPicPr>
        <p:blipFill>
          <a:blip r:embed="rId6" cstate="print"/>
          <a:srcRect/>
          <a:stretch>
            <a:fillRect/>
          </a:stretch>
        </p:blipFill>
        <p:spPr bwMode="auto">
          <a:xfrm>
            <a:off x="1763713" y="998538"/>
            <a:ext cx="2087562" cy="1566862"/>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sp>
        <p:nvSpPr>
          <p:cNvPr id="169990" name="タイトル 1"/>
          <p:cNvSpPr>
            <a:spLocks noGrp="1"/>
          </p:cNvSpPr>
          <p:nvPr>
            <p:ph type="title"/>
          </p:nvPr>
        </p:nvSpPr>
        <p:spPr>
          <a:xfrm>
            <a:off x="228600" y="304800"/>
            <a:ext cx="4775200" cy="623888"/>
          </a:xfrm>
        </p:spPr>
        <p:txBody>
          <a:bodyPr/>
          <a:lstStyle/>
          <a:p>
            <a:pPr eaLnBrk="1" hangingPunct="1"/>
            <a:r>
              <a:rPr lang="ja-JP" altLang="en-US" smtClean="0"/>
              <a:t>ユビキタスサービス</a:t>
            </a:r>
          </a:p>
        </p:txBody>
      </p:sp>
      <p:pic>
        <p:nvPicPr>
          <p:cNvPr id="6" name="Picture 2"/>
          <p:cNvPicPr>
            <a:picLocks noChangeAspect="1" noChangeArrowheads="1"/>
          </p:cNvPicPr>
          <p:nvPr/>
        </p:nvPicPr>
        <p:blipFill>
          <a:blip r:embed="rId7" cstate="print"/>
          <a:srcRect/>
          <a:stretch>
            <a:fillRect/>
          </a:stretch>
        </p:blipFill>
        <p:spPr bwMode="auto">
          <a:xfrm>
            <a:off x="6948488" y="3716338"/>
            <a:ext cx="1600200" cy="1200150"/>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7" name="Picture 4"/>
          <p:cNvPicPr>
            <a:picLocks noChangeAspect="1" noChangeArrowheads="1"/>
          </p:cNvPicPr>
          <p:nvPr/>
        </p:nvPicPr>
        <p:blipFill>
          <a:blip r:embed="rId8" cstate="screen">
            <a:extLst/>
          </a:blip>
          <a:srcRect/>
          <a:stretch>
            <a:fillRect/>
          </a:stretch>
        </p:blipFill>
        <p:spPr bwMode="auto">
          <a:xfrm rot="649874">
            <a:off x="7900284" y="4870362"/>
            <a:ext cx="949067" cy="1792126"/>
          </a:xfrm>
          <a:prstGeom prst="roundRect">
            <a:avLst/>
          </a:prstGeom>
          <a:noFill/>
          <a:ln>
            <a:noFill/>
          </a:ln>
          <a:effectLst/>
          <a:extLst/>
        </p:spPr>
      </p:pic>
      <p:pic>
        <p:nvPicPr>
          <p:cNvPr id="2054" name="Picture 6" descr="https://lh6.googleusercontent.com/_lfZzcpR47c4/TAiBm3SyEwI/AAAAAAAAKjE/fDX_UqxlHjI/s800/IMG_2899.JPG"/>
          <p:cNvPicPr>
            <a:picLocks noChangeAspect="1" noChangeArrowheads="1"/>
          </p:cNvPicPr>
          <p:nvPr/>
        </p:nvPicPr>
        <p:blipFill>
          <a:blip r:embed="rId9" cstate="print"/>
          <a:srcRect/>
          <a:stretch>
            <a:fillRect/>
          </a:stretch>
        </p:blipFill>
        <p:spPr bwMode="auto">
          <a:xfrm>
            <a:off x="323528" y="5967775"/>
            <a:ext cx="864604" cy="773593"/>
          </a:xfrm>
          <a:prstGeom prst="ellipse">
            <a:avLst/>
          </a:prstGeom>
          <a:noFill/>
        </p:spPr>
      </p:pic>
      <p:pic>
        <p:nvPicPr>
          <p:cNvPr id="2058" name="Picture 10" descr="https://lh5.googleusercontent.com/_XBokLT6faP0/TbFIPN3D-KI/AAAAAAAAGLA/y3fNl742TPY/s576/DSC08659.JPG"/>
          <p:cNvPicPr>
            <a:picLocks noChangeAspect="1" noChangeArrowheads="1"/>
          </p:cNvPicPr>
          <p:nvPr/>
        </p:nvPicPr>
        <p:blipFill>
          <a:blip r:embed="rId10" cstate="print"/>
          <a:srcRect/>
          <a:stretch>
            <a:fillRect/>
          </a:stretch>
        </p:blipFill>
        <p:spPr bwMode="auto">
          <a:xfrm>
            <a:off x="468313" y="1758950"/>
            <a:ext cx="1223962" cy="2965450"/>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11" name="Picture 12" descr="C:\Users\純二\Desktop\作業中\iPod\IMG_0019.PNG"/>
          <p:cNvPicPr>
            <a:picLocks noChangeAspect="1" noChangeArrowheads="1"/>
          </p:cNvPicPr>
          <p:nvPr/>
        </p:nvPicPr>
        <p:blipFill>
          <a:blip r:embed="rId11" cstate="print"/>
          <a:srcRect/>
          <a:stretch>
            <a:fillRect/>
          </a:stretch>
        </p:blipFill>
        <p:spPr bwMode="auto">
          <a:xfrm>
            <a:off x="6516688" y="5013325"/>
            <a:ext cx="1200150" cy="1800225"/>
          </a:xfrm>
          <a:prstGeom prst="rect">
            <a:avLst/>
          </a:prstGeom>
          <a:noFill/>
          <a:ln w="12700">
            <a:solidFill>
              <a:schemeClr val="bg1"/>
            </a:solidFill>
            <a:miter lim="800000"/>
            <a:headEnd/>
            <a:tailEnd/>
          </a:ln>
          <a:effectLst>
            <a:outerShdw blurRad="292100" dist="139700" dir="2700000" algn="tl" rotWithShape="0">
              <a:srgbClr val="333333">
                <a:alpha val="64998"/>
              </a:srgbClr>
            </a:outerShdw>
          </a:effectLst>
          <a:extLst/>
        </p:spPr>
      </p:pic>
      <p:pic>
        <p:nvPicPr>
          <p:cNvPr id="13" name="Picture 4"/>
          <p:cNvPicPr>
            <a:picLocks noChangeAspect="1" noChangeArrowheads="1"/>
          </p:cNvPicPr>
          <p:nvPr/>
        </p:nvPicPr>
        <p:blipFill>
          <a:blip r:embed="rId12" cstate="print"/>
          <a:srcRect/>
          <a:stretch>
            <a:fillRect/>
          </a:stretch>
        </p:blipFill>
        <p:spPr bwMode="auto">
          <a:xfrm>
            <a:off x="323528" y="3068960"/>
            <a:ext cx="844232" cy="1224136"/>
          </a:xfrm>
          <a:prstGeom prst="roundRect">
            <a:avLst/>
          </a:prstGeom>
          <a:ln w="12700">
            <a:solidFill>
              <a:schemeClr val="bg1"/>
            </a:solidFill>
          </a:ln>
          <a:effectLst>
            <a:outerShdw blurRad="292100" dist="139700" dir="2700000" algn="tl" rotWithShape="0">
              <a:srgbClr val="333333">
                <a:alpha val="65000"/>
              </a:srgbClr>
            </a:outerShdw>
          </a:effectLst>
        </p:spPr>
      </p:pic>
      <p:graphicFrame>
        <p:nvGraphicFramePr>
          <p:cNvPr id="4" name="コンテンツ プレースホルダ 3"/>
          <p:cNvGraphicFramePr>
            <a:graphicFrameLocks noGrp="1"/>
          </p:cNvGraphicFramePr>
          <p:nvPr>
            <p:ph idx="1"/>
          </p:nvPr>
        </p:nvGraphicFramePr>
        <p:xfrm>
          <a:off x="442915" y="1428736"/>
          <a:ext cx="8129613" cy="492922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9998" name="スライド番号プレースホルダ 13"/>
          <p:cNvSpPr>
            <a:spLocks noGrp="1"/>
          </p:cNvSpPr>
          <p:nvPr>
            <p:ph type="sldNum" sz="quarter" idx="12"/>
          </p:nvPr>
        </p:nvSpPr>
        <p:spPr>
          <a:xfrm>
            <a:off x="457200" y="6245225"/>
            <a:ext cx="2133600" cy="476250"/>
          </a:xfrm>
          <a:noFill/>
        </p:spPr>
        <p:txBody>
          <a:bodyPr/>
          <a:lstStyle/>
          <a:p>
            <a:pPr algn="l"/>
            <a:fld id="{556C40F1-E376-44F1-AD18-3AD9EA8AC253}" type="slidenum">
              <a:rPr kumimoji="1" lang="ja-JP" altLang="en-US" smtClean="0">
                <a:latin typeface="Arial" charset="0"/>
              </a:rPr>
              <a:pPr algn="l"/>
              <a:t>78</a:t>
            </a:fld>
            <a:endParaRPr kumimoji="1" lang="ja-JP" altLang="en-US" smtClean="0">
              <a:latin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タイトル 1"/>
          <p:cNvSpPr>
            <a:spLocks noGrp="1"/>
          </p:cNvSpPr>
          <p:nvPr>
            <p:ph type="title"/>
          </p:nvPr>
        </p:nvSpPr>
        <p:spPr>
          <a:xfrm>
            <a:off x="228600" y="304800"/>
            <a:ext cx="8763000" cy="623888"/>
          </a:xfrm>
        </p:spPr>
        <p:txBody>
          <a:bodyPr/>
          <a:lstStyle/>
          <a:p>
            <a:pPr eaLnBrk="1" hangingPunct="1"/>
            <a:r>
              <a:rPr lang="ja-JP" altLang="en-US" smtClean="0"/>
              <a:t>Ｕ－Ｐｏｌｅ：新たなユビキタス街路照明</a:t>
            </a:r>
          </a:p>
        </p:txBody>
      </p:sp>
      <p:sp>
        <p:nvSpPr>
          <p:cNvPr id="171011" name="コンテンツ プレースホルダ 2"/>
          <p:cNvSpPr>
            <a:spLocks noGrp="1"/>
          </p:cNvSpPr>
          <p:nvPr>
            <p:ph idx="1"/>
          </p:nvPr>
        </p:nvSpPr>
        <p:spPr>
          <a:xfrm>
            <a:off x="228600" y="1000125"/>
            <a:ext cx="8772525" cy="5500688"/>
          </a:xfrm>
        </p:spPr>
        <p:txBody>
          <a:bodyPr/>
          <a:lstStyle/>
          <a:p>
            <a:pPr eaLnBrk="1" hangingPunct="1"/>
            <a:r>
              <a:rPr lang="ja-JP" altLang="en-US" sz="1600" smtClean="0">
                <a:ea typeface="ＭＳ Ｐゴシック" pitchFamily="50" charset="-128"/>
              </a:rPr>
              <a:t>韓国ではＬＥＤ照明灯にワイヤレスメッシュを内蔵し、各種のユビキタスサービスを提供</a:t>
            </a:r>
          </a:p>
        </p:txBody>
      </p:sp>
      <p:sp>
        <p:nvSpPr>
          <p:cNvPr id="171012" name="スライド番号プレースホルダ 3"/>
          <p:cNvSpPr>
            <a:spLocks noGrp="1"/>
          </p:cNvSpPr>
          <p:nvPr>
            <p:ph type="sldNum" sz="quarter" idx="12"/>
          </p:nvPr>
        </p:nvSpPr>
        <p:spPr>
          <a:xfrm>
            <a:off x="457200" y="6245225"/>
            <a:ext cx="2133600" cy="476250"/>
          </a:xfrm>
          <a:noFill/>
        </p:spPr>
        <p:txBody>
          <a:bodyPr/>
          <a:lstStyle/>
          <a:p>
            <a:pPr algn="l"/>
            <a:fld id="{85D724C9-13C2-40E4-BDFB-342A88B149AD}" type="slidenum">
              <a:rPr kumimoji="1" lang="ja-JP" altLang="en-US" smtClean="0">
                <a:latin typeface="Arial" charset="0"/>
              </a:rPr>
              <a:pPr algn="l"/>
              <a:t>79</a:t>
            </a:fld>
            <a:endParaRPr kumimoji="1" lang="ja-JP" altLang="en-US" smtClean="0">
              <a:latin typeface="Arial" charset="0"/>
            </a:endParaRPr>
          </a:p>
        </p:txBody>
      </p:sp>
      <p:pic>
        <p:nvPicPr>
          <p:cNvPr id="171013" name="Picture 93" descr="IMG_4013"/>
          <p:cNvPicPr>
            <a:picLocks noChangeAspect="1" noChangeArrowheads="1"/>
          </p:cNvPicPr>
          <p:nvPr/>
        </p:nvPicPr>
        <p:blipFill>
          <a:blip r:embed="rId2" cstate="print"/>
          <a:srcRect/>
          <a:stretch>
            <a:fillRect/>
          </a:stretch>
        </p:blipFill>
        <p:spPr bwMode="auto">
          <a:xfrm>
            <a:off x="882650" y="1541463"/>
            <a:ext cx="2689225" cy="5173662"/>
          </a:xfrm>
          <a:prstGeom prst="rect">
            <a:avLst/>
          </a:prstGeom>
          <a:noFill/>
          <a:ln w="9525">
            <a:noFill/>
            <a:miter lim="800000"/>
            <a:headEnd/>
            <a:tailEnd/>
          </a:ln>
        </p:spPr>
      </p:pic>
      <p:pic>
        <p:nvPicPr>
          <p:cNvPr id="171014" name="Picture 6" descr="SV500077"/>
          <p:cNvPicPr>
            <a:picLocks noChangeAspect="1" noChangeArrowheads="1"/>
          </p:cNvPicPr>
          <p:nvPr/>
        </p:nvPicPr>
        <p:blipFill>
          <a:blip r:embed="rId3" cstate="print"/>
          <a:srcRect/>
          <a:stretch>
            <a:fillRect/>
          </a:stretch>
        </p:blipFill>
        <p:spPr bwMode="auto">
          <a:xfrm>
            <a:off x="4214813" y="1500188"/>
            <a:ext cx="4170362" cy="5211762"/>
          </a:xfrm>
          <a:prstGeom prst="rect">
            <a:avLst/>
          </a:prstGeom>
          <a:noFill/>
          <a:ln w="9525">
            <a:noFill/>
            <a:miter lim="800000"/>
            <a:headEnd/>
            <a:tailEnd/>
          </a:ln>
        </p:spPr>
      </p:pic>
      <p:sp>
        <p:nvSpPr>
          <p:cNvPr id="171015" name="テキスト ボックス 6"/>
          <p:cNvSpPr txBox="1">
            <a:spLocks noChangeArrowheads="1"/>
          </p:cNvSpPr>
          <p:nvPr/>
        </p:nvSpPr>
        <p:spPr bwMode="auto">
          <a:xfrm>
            <a:off x="928688" y="1571625"/>
            <a:ext cx="1439862" cy="307975"/>
          </a:xfrm>
          <a:prstGeom prst="rect">
            <a:avLst/>
          </a:prstGeom>
          <a:noFill/>
          <a:ln w="9525">
            <a:noFill/>
            <a:miter lim="800000"/>
            <a:headEnd/>
            <a:tailEnd/>
          </a:ln>
        </p:spPr>
        <p:txBody>
          <a:bodyPr wrap="none">
            <a:spAutoFit/>
          </a:bodyPr>
          <a:lstStyle/>
          <a:p>
            <a:r>
              <a:rPr lang="en-US" altLang="ja-JP" sz="1400" b="1">
                <a:solidFill>
                  <a:srgbClr val="FFFFFF"/>
                </a:solidFill>
                <a:latin typeface="Times New Roman" pitchFamily="18" charset="0"/>
              </a:rPr>
              <a:t>U-Pole(</a:t>
            </a:r>
            <a:r>
              <a:rPr lang="ja-JP" altLang="en-US" sz="1400" b="1">
                <a:solidFill>
                  <a:srgbClr val="FFFFFF"/>
                </a:solidFill>
                <a:latin typeface="Times New Roman" pitchFamily="18" charset="0"/>
              </a:rPr>
              <a:t>清渓川）</a:t>
            </a:r>
            <a:endParaRPr lang="ja-JP" altLang="en-US" b="1">
              <a:solidFill>
                <a:srgbClr val="FFFFFF"/>
              </a:solidFill>
              <a:latin typeface="Times New Roman" pitchFamily="18" charset="0"/>
            </a:endParaRPr>
          </a:p>
        </p:txBody>
      </p:sp>
      <p:sp>
        <p:nvSpPr>
          <p:cNvPr id="171016" name="テキスト ボックス 7"/>
          <p:cNvSpPr txBox="1">
            <a:spLocks noChangeArrowheads="1"/>
          </p:cNvSpPr>
          <p:nvPr/>
        </p:nvSpPr>
        <p:spPr bwMode="auto">
          <a:xfrm>
            <a:off x="4214813" y="1571625"/>
            <a:ext cx="1638300" cy="307975"/>
          </a:xfrm>
          <a:prstGeom prst="rect">
            <a:avLst/>
          </a:prstGeom>
          <a:noFill/>
          <a:ln w="9525">
            <a:noFill/>
            <a:miter lim="800000"/>
            <a:headEnd/>
            <a:tailEnd/>
          </a:ln>
        </p:spPr>
        <p:txBody>
          <a:bodyPr wrap="none">
            <a:spAutoFit/>
          </a:bodyPr>
          <a:lstStyle/>
          <a:p>
            <a:r>
              <a:rPr lang="en-US" altLang="ja-JP" sz="1400" b="1">
                <a:solidFill>
                  <a:srgbClr val="FFFFFF"/>
                </a:solidFill>
                <a:latin typeface="Times New Roman" pitchFamily="18" charset="0"/>
              </a:rPr>
              <a:t>U-Pole(</a:t>
            </a:r>
            <a:r>
              <a:rPr lang="ja-JP" altLang="en-US" sz="1400" b="1">
                <a:solidFill>
                  <a:srgbClr val="FFFFFF"/>
                </a:solidFill>
                <a:latin typeface="Times New Roman" pitchFamily="18" charset="0"/>
              </a:rPr>
              <a:t>仁川</a:t>
            </a:r>
            <a:r>
              <a:rPr lang="en-US" altLang="ja-JP" sz="1400" b="1">
                <a:solidFill>
                  <a:srgbClr val="FFFFFF"/>
                </a:solidFill>
                <a:latin typeface="Times New Roman" pitchFamily="18" charset="0"/>
              </a:rPr>
              <a:t>/</a:t>
            </a:r>
            <a:r>
              <a:rPr lang="ja-JP" altLang="en-US" sz="1400" b="1">
                <a:solidFill>
                  <a:srgbClr val="FFFFFF"/>
                </a:solidFill>
                <a:latin typeface="Times New Roman" pitchFamily="18" charset="0"/>
              </a:rPr>
              <a:t>松島</a:t>
            </a:r>
            <a:r>
              <a:rPr lang="en-US" altLang="ja-JP" sz="1400" b="1">
                <a:solidFill>
                  <a:srgbClr val="FFFFFF"/>
                </a:solidFill>
                <a:latin typeface="Times New Roman" pitchFamily="18" charset="0"/>
              </a:rPr>
              <a:t>)</a:t>
            </a:r>
            <a:endParaRPr lang="ja-JP" altLang="en-US" sz="1400" b="1">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番号プレースホルダ 2"/>
          <p:cNvSpPr>
            <a:spLocks noGrp="1"/>
          </p:cNvSpPr>
          <p:nvPr>
            <p:ph type="sldNum" sz="quarter" idx="12"/>
          </p:nvPr>
        </p:nvSpPr>
        <p:spPr bwMode="auto">
          <a:noFill/>
          <a:ln>
            <a:miter lim="800000"/>
            <a:headEnd/>
            <a:tailEnd/>
          </a:ln>
        </p:spPr>
        <p:txBody>
          <a:bodyPr/>
          <a:lstStyle/>
          <a:p>
            <a:fld id="{01C05BDF-5D3D-42FD-B0FD-1BF4AF590D6D}" type="slidenum">
              <a:rPr lang="en-US" altLang="ja-JP" smtClean="0">
                <a:ea typeface="ＭＳ Ｐゴシック" pitchFamily="50" charset="-128"/>
              </a:rPr>
              <a:pPr/>
              <a:t>8</a:t>
            </a:fld>
            <a:endParaRPr lang="en-US" altLang="ja-JP" smtClean="0">
              <a:ea typeface="ＭＳ Ｐゴシック" pitchFamily="50" charset="-128"/>
            </a:endParaRPr>
          </a:p>
        </p:txBody>
      </p:sp>
      <p:sp>
        <p:nvSpPr>
          <p:cNvPr id="102403" name="Rectangle 4"/>
          <p:cNvSpPr>
            <a:spLocks noChangeArrowheads="1"/>
          </p:cNvSpPr>
          <p:nvPr/>
        </p:nvSpPr>
        <p:spPr bwMode="auto">
          <a:xfrm>
            <a:off x="282575" y="776288"/>
            <a:ext cx="8585200" cy="750887"/>
          </a:xfrm>
          <a:prstGeom prst="rect">
            <a:avLst/>
          </a:prstGeom>
          <a:solidFill>
            <a:schemeClr val="bg1"/>
          </a:solidFill>
          <a:ln w="9525">
            <a:solidFill>
              <a:schemeClr val="tx1"/>
            </a:solidFill>
            <a:miter lim="800000"/>
            <a:headEnd/>
            <a:tailEnd/>
          </a:ln>
        </p:spPr>
        <p:txBody>
          <a:bodyPr/>
          <a:lstStyle/>
          <a:p>
            <a:pPr>
              <a:lnSpc>
                <a:spcPct val="120000"/>
              </a:lnSpc>
            </a:pPr>
            <a:r>
              <a:rPr kumimoji="0" lang="ja-JP" altLang="en-US">
                <a:solidFill>
                  <a:srgbClr val="000000"/>
                </a:solidFill>
                <a:latin typeface="HGPｺﾞｼｯｸE" pitchFamily="50" charset="-128"/>
                <a:ea typeface="HGPｺﾞｼｯｸE" pitchFamily="50" charset="-128"/>
              </a:rPr>
              <a:t>そして現在、これまでに開発されたインフラ、通信、車両の各技術が融合され、より安全・快適・便利な車内環境づくりが本格化。</a:t>
            </a:r>
          </a:p>
        </p:txBody>
      </p:sp>
      <p:sp>
        <p:nvSpPr>
          <p:cNvPr id="35845" name="Rectangle 5"/>
          <p:cNvSpPr>
            <a:spLocks noChangeArrowheads="1"/>
          </p:cNvSpPr>
          <p:nvPr/>
        </p:nvSpPr>
        <p:spPr bwMode="auto">
          <a:xfrm>
            <a:off x="3060700" y="1930400"/>
            <a:ext cx="3024188" cy="3443288"/>
          </a:xfrm>
          <a:prstGeom prst="rect">
            <a:avLst/>
          </a:prstGeom>
          <a:solidFill>
            <a:srgbClr val="FFCCCC"/>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46" name="Rectangle 6"/>
          <p:cNvSpPr>
            <a:spLocks noChangeArrowheads="1"/>
          </p:cNvSpPr>
          <p:nvPr/>
        </p:nvSpPr>
        <p:spPr bwMode="auto">
          <a:xfrm>
            <a:off x="34925" y="1930400"/>
            <a:ext cx="3024188" cy="3443288"/>
          </a:xfrm>
          <a:prstGeom prst="rect">
            <a:avLst/>
          </a:prstGeom>
          <a:solidFill>
            <a:srgbClr val="DDDDDD"/>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47" name="Rectangle 7"/>
          <p:cNvSpPr>
            <a:spLocks noChangeArrowheads="1"/>
          </p:cNvSpPr>
          <p:nvPr/>
        </p:nvSpPr>
        <p:spPr bwMode="auto">
          <a:xfrm>
            <a:off x="6084888" y="1930400"/>
            <a:ext cx="3024187" cy="3443288"/>
          </a:xfrm>
          <a:prstGeom prst="rect">
            <a:avLst/>
          </a:prstGeom>
          <a:solidFill>
            <a:srgbClr val="CCECFF"/>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50" name="Rectangle 10"/>
          <p:cNvSpPr>
            <a:spLocks noChangeArrowheads="1"/>
          </p:cNvSpPr>
          <p:nvPr/>
        </p:nvSpPr>
        <p:spPr bwMode="auto">
          <a:xfrm>
            <a:off x="6227763" y="6021388"/>
            <a:ext cx="2881312" cy="636587"/>
          </a:xfrm>
          <a:prstGeom prst="rect">
            <a:avLst/>
          </a:prstGeom>
          <a:noFill/>
          <a:ln w="9525">
            <a:solidFill>
              <a:schemeClr val="tx1"/>
            </a:solidFill>
            <a:miter lim="800000"/>
            <a:headEnd/>
            <a:tailEnd/>
          </a:ln>
          <a:effectLst/>
        </p:spPr>
        <p:txBody>
          <a:bodyPr wrap="none"/>
          <a:lstStyle/>
          <a:p>
            <a:pPr>
              <a:defRPr/>
            </a:pPr>
            <a:r>
              <a:rPr kumimoji="0" lang="ja-JP" altLang="en-US" sz="2000" b="1">
                <a:solidFill>
                  <a:srgbClr val="000000"/>
                </a:solidFill>
                <a:ea typeface="ＭＳ Ｐゴシック" pitchFamily="-106" charset="-128"/>
              </a:rPr>
              <a:t>人口：</a:t>
            </a:r>
            <a:r>
              <a:rPr kumimoji="0" lang="en-US" altLang="ja-JP" sz="2000" b="1">
                <a:solidFill>
                  <a:srgbClr val="000000"/>
                </a:solidFill>
                <a:latin typeface="Calibri" pitchFamily="-106" charset="0"/>
                <a:ea typeface="ＭＳ Ｐゴシック" pitchFamily="-106" charset="-128"/>
              </a:rPr>
              <a:t>1</a:t>
            </a:r>
            <a:r>
              <a:rPr kumimoji="0" lang="ja-JP" altLang="en-US" sz="2000" b="1">
                <a:solidFill>
                  <a:srgbClr val="000000"/>
                </a:solidFill>
                <a:latin typeface="Calibri" pitchFamily="-106" charset="0"/>
                <a:ea typeface="ＭＳ Ｐゴシック" pitchFamily="-106" charset="-128"/>
              </a:rPr>
              <a:t>億</a:t>
            </a:r>
            <a:r>
              <a:rPr kumimoji="0" lang="en-US" altLang="ja-JP" sz="2000" b="1">
                <a:solidFill>
                  <a:srgbClr val="000000"/>
                </a:solidFill>
                <a:latin typeface="Calibri" pitchFamily="-106" charset="0"/>
                <a:ea typeface="ＭＳ Ｐゴシック" pitchFamily="-106" charset="-128"/>
              </a:rPr>
              <a:t>2,751</a:t>
            </a:r>
            <a:r>
              <a:rPr kumimoji="0" lang="ja-JP" altLang="en-US" sz="2000" b="1">
                <a:solidFill>
                  <a:srgbClr val="000000"/>
                </a:solidFill>
                <a:latin typeface="Calibri" pitchFamily="-106" charset="0"/>
                <a:ea typeface="ＭＳ Ｐゴシック" pitchFamily="-106" charset="-128"/>
              </a:rPr>
              <a:t>万人</a:t>
            </a:r>
            <a:endParaRPr kumimoji="0" lang="en-US" altLang="ja-JP" sz="2000" b="1">
              <a:solidFill>
                <a:srgbClr val="000000"/>
              </a:solidFill>
              <a:latin typeface="Calibri" pitchFamily="-106" charset="0"/>
              <a:ea typeface="ＭＳ Ｐゴシック" pitchFamily="-106" charset="-128"/>
            </a:endParaRPr>
          </a:p>
          <a:p>
            <a:pPr>
              <a:defRPr/>
            </a:pPr>
            <a:r>
              <a:rPr kumimoji="0" lang="ja-JP" altLang="en-US" b="1">
                <a:solidFill>
                  <a:srgbClr val="000000"/>
                </a:solidFill>
                <a:latin typeface="Calibri" pitchFamily="-106" charset="0"/>
                <a:ea typeface="ＭＳ Ｐゴシック" pitchFamily="-106" charset="-128"/>
              </a:rPr>
              <a:t>（高齢化率：</a:t>
            </a:r>
            <a:r>
              <a:rPr kumimoji="0" lang="en-US" altLang="ja-JP" b="1">
                <a:solidFill>
                  <a:srgbClr val="000000"/>
                </a:solidFill>
                <a:latin typeface="Calibri" pitchFamily="-106" charset="0"/>
                <a:ea typeface="ＭＳ Ｐゴシック" pitchFamily="-106" charset="-128"/>
              </a:rPr>
              <a:t>22.57%</a:t>
            </a:r>
            <a:r>
              <a:rPr kumimoji="0" lang="ja-JP" altLang="en-US" b="1">
                <a:solidFill>
                  <a:srgbClr val="000000"/>
                </a:solidFill>
                <a:latin typeface="Calibri" pitchFamily="-106" charset="0"/>
                <a:ea typeface="ＭＳ Ｐゴシック" pitchFamily="-106" charset="-128"/>
              </a:rPr>
              <a:t>）</a:t>
            </a:r>
            <a:r>
              <a:rPr kumimoji="0" lang="en-US" altLang="ja-JP" b="1">
                <a:solidFill>
                  <a:srgbClr val="000000"/>
                </a:solidFill>
                <a:latin typeface="Calibri" pitchFamily="-106" charset="0"/>
                <a:ea typeface="ＭＳ Ｐゴシック" pitchFamily="-106" charset="-128"/>
              </a:rPr>
              <a:t> </a:t>
            </a:r>
            <a:endParaRPr kumimoji="0" lang="ja-JP" altLang="en-US" b="1">
              <a:solidFill>
                <a:srgbClr val="FFFFFF"/>
              </a:solidFill>
              <a:effectLst>
                <a:outerShdw blurRad="38100" dist="38100" dir="2700000" algn="tl">
                  <a:srgbClr val="C0C0C0"/>
                </a:outerShdw>
              </a:effectLst>
              <a:ea typeface="ＭＳ Ｐゴシック" pitchFamily="-106" charset="-128"/>
            </a:endParaRPr>
          </a:p>
        </p:txBody>
      </p:sp>
      <p:sp>
        <p:nvSpPr>
          <p:cNvPr id="102408" name="Rectangle 14"/>
          <p:cNvSpPr>
            <a:spLocks noChangeArrowheads="1"/>
          </p:cNvSpPr>
          <p:nvPr/>
        </p:nvSpPr>
        <p:spPr bwMode="auto">
          <a:xfrm>
            <a:off x="1547813" y="3586163"/>
            <a:ext cx="917575" cy="228600"/>
          </a:xfrm>
          <a:prstGeom prst="rect">
            <a:avLst/>
          </a:prstGeom>
          <a:noFill/>
          <a:ln w="9525">
            <a:noFill/>
            <a:miter lim="800000"/>
            <a:headEnd/>
            <a:tailEnd/>
          </a:ln>
        </p:spPr>
        <p:txBody>
          <a:bodyPr wrap="none">
            <a:spAutoFit/>
          </a:bodyPr>
          <a:lstStyle/>
          <a:p>
            <a:r>
              <a:rPr kumimoji="0" lang="ja-JP" altLang="en-US" sz="900" b="1">
                <a:solidFill>
                  <a:srgbClr val="000000"/>
                </a:solidFill>
              </a:rPr>
              <a:t>スマート</a:t>
            </a:r>
            <a:r>
              <a:rPr kumimoji="0" lang="en-US" altLang="ja-JP" sz="900" b="1">
                <a:solidFill>
                  <a:srgbClr val="000000"/>
                </a:solidFill>
              </a:rPr>
              <a:t>IC</a:t>
            </a:r>
            <a:r>
              <a:rPr kumimoji="0" lang="ja-JP" altLang="en-US" sz="900" b="1">
                <a:solidFill>
                  <a:srgbClr val="000000"/>
                </a:solidFill>
              </a:rPr>
              <a:t>普及</a:t>
            </a:r>
          </a:p>
        </p:txBody>
      </p:sp>
      <p:grpSp>
        <p:nvGrpSpPr>
          <p:cNvPr id="102409" name="Group 15"/>
          <p:cNvGrpSpPr>
            <a:grpSpLocks/>
          </p:cNvGrpSpPr>
          <p:nvPr/>
        </p:nvGrpSpPr>
        <p:grpSpPr bwMode="auto">
          <a:xfrm>
            <a:off x="179388" y="2482850"/>
            <a:ext cx="2776537" cy="2027238"/>
            <a:chOff x="726" y="1368"/>
            <a:chExt cx="1086" cy="784"/>
          </a:xfrm>
        </p:grpSpPr>
        <p:sp>
          <p:nvSpPr>
            <p:cNvPr id="102431" name="Rectangle 16"/>
            <p:cNvSpPr>
              <a:spLocks noChangeArrowheads="1"/>
            </p:cNvSpPr>
            <p:nvPr/>
          </p:nvSpPr>
          <p:spPr bwMode="auto">
            <a:xfrm>
              <a:off x="726" y="1368"/>
              <a:ext cx="1086" cy="784"/>
            </a:xfrm>
            <a:prstGeom prst="rect">
              <a:avLst/>
            </a:prstGeom>
            <a:solidFill>
              <a:schemeClr val="bg1"/>
            </a:solid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pic>
          <p:nvPicPr>
            <p:cNvPr id="102432" name="Picture 17" descr="S_Pa150135"/>
            <p:cNvPicPr>
              <a:picLocks noChangeAspect="1" noChangeArrowheads="1"/>
            </p:cNvPicPr>
            <p:nvPr/>
          </p:nvPicPr>
          <p:blipFill>
            <a:blip r:embed="rId3" cstate="print"/>
            <a:srcRect t="4619" b="31917"/>
            <a:stretch>
              <a:fillRect/>
            </a:stretch>
          </p:blipFill>
          <p:spPr bwMode="auto">
            <a:xfrm>
              <a:off x="865" y="1376"/>
              <a:ext cx="853" cy="775"/>
            </a:xfrm>
            <a:prstGeom prst="rect">
              <a:avLst/>
            </a:prstGeom>
            <a:noFill/>
            <a:ln w="9525">
              <a:noFill/>
              <a:miter lim="800000"/>
              <a:headEnd/>
              <a:tailEnd/>
            </a:ln>
          </p:spPr>
        </p:pic>
      </p:grpSp>
      <p:grpSp>
        <p:nvGrpSpPr>
          <p:cNvPr id="102410" name="Group 18"/>
          <p:cNvGrpSpPr>
            <a:grpSpLocks/>
          </p:cNvGrpSpPr>
          <p:nvPr/>
        </p:nvGrpSpPr>
        <p:grpSpPr bwMode="auto">
          <a:xfrm>
            <a:off x="3203575" y="2482850"/>
            <a:ext cx="2776538" cy="2027238"/>
            <a:chOff x="2428" y="2382"/>
            <a:chExt cx="1086" cy="784"/>
          </a:xfrm>
        </p:grpSpPr>
        <p:sp>
          <p:nvSpPr>
            <p:cNvPr id="102428" name="Rectangle 19"/>
            <p:cNvSpPr>
              <a:spLocks noChangeArrowheads="1"/>
            </p:cNvSpPr>
            <p:nvPr/>
          </p:nvSpPr>
          <p:spPr bwMode="auto">
            <a:xfrm>
              <a:off x="2428" y="2382"/>
              <a:ext cx="1086" cy="784"/>
            </a:xfrm>
            <a:prstGeom prst="rect">
              <a:avLst/>
            </a:prstGeom>
            <a:solidFill>
              <a:schemeClr val="bg1"/>
            </a:solidFill>
            <a:ln w="9525">
              <a:solidFill>
                <a:schemeClr val="tx1"/>
              </a:solidFill>
              <a:miter lim="800000"/>
              <a:headEnd/>
              <a:tailEnd/>
            </a:ln>
          </p:spPr>
          <p:txBody>
            <a:bodyPr wrap="none" anchor="ctr"/>
            <a:lstStyle/>
            <a:p>
              <a:endParaRPr kumimoji="0" lang="ja-JP" altLang="en-US">
                <a:solidFill>
                  <a:srgbClr val="000000"/>
                </a:solidFill>
                <a:latin typeface="Calibri" pitchFamily="34" charset="0"/>
              </a:endParaRPr>
            </a:p>
          </p:txBody>
        </p:sp>
        <p:pic>
          <p:nvPicPr>
            <p:cNvPr id="102429" name="Picture 20"/>
            <p:cNvPicPr>
              <a:picLocks noChangeAspect="1" noChangeArrowheads="1"/>
            </p:cNvPicPr>
            <p:nvPr/>
          </p:nvPicPr>
          <p:blipFill>
            <a:blip r:embed="rId4" cstate="print"/>
            <a:srcRect/>
            <a:stretch>
              <a:fillRect/>
            </a:stretch>
          </p:blipFill>
          <p:spPr bwMode="auto">
            <a:xfrm>
              <a:off x="2517" y="2610"/>
              <a:ext cx="681" cy="511"/>
            </a:xfrm>
            <a:prstGeom prst="rect">
              <a:avLst/>
            </a:prstGeom>
            <a:noFill/>
            <a:ln w="9525">
              <a:noFill/>
              <a:miter lim="800000"/>
              <a:headEnd/>
              <a:tailEnd/>
            </a:ln>
          </p:spPr>
        </p:pic>
        <p:pic>
          <p:nvPicPr>
            <p:cNvPr id="102430" name="Picture 21"/>
            <p:cNvPicPr>
              <a:picLocks noChangeAspect="1" noChangeArrowheads="1"/>
            </p:cNvPicPr>
            <p:nvPr/>
          </p:nvPicPr>
          <p:blipFill>
            <a:blip r:embed="rId5" cstate="print"/>
            <a:srcRect/>
            <a:stretch>
              <a:fillRect/>
            </a:stretch>
          </p:blipFill>
          <p:spPr bwMode="auto">
            <a:xfrm>
              <a:off x="3016" y="2440"/>
              <a:ext cx="445" cy="445"/>
            </a:xfrm>
            <a:prstGeom prst="rect">
              <a:avLst/>
            </a:prstGeom>
            <a:noFill/>
            <a:ln w="9525">
              <a:noFill/>
              <a:miter lim="800000"/>
              <a:headEnd/>
              <a:tailEnd/>
            </a:ln>
          </p:spPr>
        </p:pic>
      </p:grpSp>
      <p:sp>
        <p:nvSpPr>
          <p:cNvPr id="102411" name="AutoShape 22"/>
          <p:cNvSpPr>
            <a:spLocks noChangeArrowheads="1"/>
          </p:cNvSpPr>
          <p:nvPr/>
        </p:nvSpPr>
        <p:spPr bwMode="auto">
          <a:xfrm>
            <a:off x="250825" y="4724400"/>
            <a:ext cx="2486025" cy="504825"/>
          </a:xfrm>
          <a:prstGeom prst="wedgeRoundRectCallout">
            <a:avLst>
              <a:gd name="adj1" fmla="val 8588"/>
              <a:gd name="adj2" fmla="val -113176"/>
              <a:gd name="adj3" fmla="val 16667"/>
            </a:avLst>
          </a:prstGeom>
          <a:solidFill>
            <a:srgbClr val="808080"/>
          </a:solidFill>
          <a:ln w="9525">
            <a:noFill/>
            <a:miter lim="800000"/>
            <a:headEnd/>
            <a:tailEnd/>
          </a:ln>
        </p:spPr>
        <p:txBody>
          <a:bodyPr anchor="ctr"/>
          <a:lstStyle/>
          <a:p>
            <a:pPr algn="ctr"/>
            <a:r>
              <a:rPr kumimoji="0" lang="ja-JP" altLang="en-US" b="1">
                <a:solidFill>
                  <a:srgbClr val="FFFFFF"/>
                </a:solidFill>
              </a:rPr>
              <a:t>スマート</a:t>
            </a:r>
            <a:r>
              <a:rPr kumimoji="0" lang="en-US" altLang="ja-JP" b="1">
                <a:solidFill>
                  <a:srgbClr val="FFFFFF"/>
                </a:solidFill>
              </a:rPr>
              <a:t>IC</a:t>
            </a:r>
            <a:r>
              <a:rPr kumimoji="0" lang="ja-JP" altLang="en-US" b="1">
                <a:solidFill>
                  <a:srgbClr val="FFFFFF"/>
                </a:solidFill>
              </a:rPr>
              <a:t>普及</a:t>
            </a:r>
            <a:endParaRPr kumimoji="0" lang="en-US" altLang="ja-JP" b="1">
              <a:solidFill>
                <a:srgbClr val="FFFFFF"/>
              </a:solidFill>
            </a:endParaRPr>
          </a:p>
          <a:p>
            <a:pPr algn="ctr"/>
            <a:r>
              <a:rPr kumimoji="0" lang="en-US" altLang="ja-JP" b="1">
                <a:solidFill>
                  <a:srgbClr val="FFFFFF"/>
                </a:solidFill>
              </a:rPr>
              <a:t>ITS</a:t>
            </a:r>
            <a:r>
              <a:rPr kumimoji="0" lang="ja-JP" altLang="en-US" b="1">
                <a:solidFill>
                  <a:srgbClr val="FFFFFF"/>
                </a:solidFill>
              </a:rPr>
              <a:t>スポット始動</a:t>
            </a:r>
          </a:p>
        </p:txBody>
      </p:sp>
      <p:sp>
        <p:nvSpPr>
          <p:cNvPr id="102412" name="AutoShape 23"/>
          <p:cNvSpPr>
            <a:spLocks noChangeArrowheads="1"/>
          </p:cNvSpPr>
          <p:nvPr/>
        </p:nvSpPr>
        <p:spPr bwMode="auto">
          <a:xfrm>
            <a:off x="3348038" y="4581525"/>
            <a:ext cx="2519362" cy="431800"/>
          </a:xfrm>
          <a:prstGeom prst="wedgeRoundRectCallout">
            <a:avLst>
              <a:gd name="adj1" fmla="val -12569"/>
              <a:gd name="adj2" fmla="val -174264"/>
              <a:gd name="adj3" fmla="val 16667"/>
            </a:avLst>
          </a:prstGeom>
          <a:solidFill>
            <a:srgbClr val="FF0066"/>
          </a:solidFill>
          <a:ln w="9525">
            <a:noFill/>
            <a:miter lim="800000"/>
            <a:headEnd/>
            <a:tailEnd/>
          </a:ln>
        </p:spPr>
        <p:txBody>
          <a:bodyPr anchor="ctr"/>
          <a:lstStyle/>
          <a:p>
            <a:pPr algn="ctr"/>
            <a:r>
              <a:rPr kumimoji="0" lang="ja-JP" altLang="en-US" b="1">
                <a:solidFill>
                  <a:srgbClr val="FFFFFF"/>
                </a:solidFill>
              </a:rPr>
              <a:t>公衆用無線</a:t>
            </a:r>
            <a:r>
              <a:rPr kumimoji="0" lang="en-US" altLang="ja-JP" b="1">
                <a:solidFill>
                  <a:srgbClr val="FFFFFF"/>
                </a:solidFill>
              </a:rPr>
              <a:t>LAN</a:t>
            </a:r>
            <a:r>
              <a:rPr kumimoji="0" lang="ja-JP" altLang="en-US" b="1">
                <a:solidFill>
                  <a:srgbClr val="FFFFFF"/>
                </a:solidFill>
              </a:rPr>
              <a:t>普及</a:t>
            </a:r>
            <a:endParaRPr kumimoji="0" lang="en-US" altLang="ja-JP" b="1">
              <a:solidFill>
                <a:srgbClr val="FFFFFF"/>
              </a:solidFill>
            </a:endParaRPr>
          </a:p>
        </p:txBody>
      </p:sp>
      <p:sp>
        <p:nvSpPr>
          <p:cNvPr id="102413" name="Text Box 24"/>
          <p:cNvSpPr txBox="1">
            <a:spLocks noChangeArrowheads="1"/>
          </p:cNvSpPr>
          <p:nvPr/>
        </p:nvSpPr>
        <p:spPr bwMode="auto">
          <a:xfrm>
            <a:off x="217488" y="1973263"/>
            <a:ext cx="2684462"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インフラ・道路</a:t>
            </a:r>
          </a:p>
        </p:txBody>
      </p:sp>
      <p:sp>
        <p:nvSpPr>
          <p:cNvPr id="102414" name="Text Box 25"/>
          <p:cNvSpPr txBox="1">
            <a:spLocks noChangeArrowheads="1"/>
          </p:cNvSpPr>
          <p:nvPr/>
        </p:nvSpPr>
        <p:spPr bwMode="auto">
          <a:xfrm>
            <a:off x="7164388" y="1973263"/>
            <a:ext cx="898525"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車両</a:t>
            </a:r>
          </a:p>
        </p:txBody>
      </p:sp>
      <p:sp>
        <p:nvSpPr>
          <p:cNvPr id="102415" name="Text Box 26"/>
          <p:cNvSpPr txBox="1">
            <a:spLocks noChangeArrowheads="1"/>
          </p:cNvSpPr>
          <p:nvPr/>
        </p:nvSpPr>
        <p:spPr bwMode="auto">
          <a:xfrm>
            <a:off x="3563938" y="1973263"/>
            <a:ext cx="1970087"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通信・放送</a:t>
            </a:r>
          </a:p>
        </p:txBody>
      </p:sp>
      <p:sp>
        <p:nvSpPr>
          <p:cNvPr id="102416" name="Text Box 28"/>
          <p:cNvSpPr txBox="1">
            <a:spLocks noChangeArrowheads="1"/>
          </p:cNvSpPr>
          <p:nvPr/>
        </p:nvSpPr>
        <p:spPr bwMode="auto">
          <a:xfrm>
            <a:off x="1476375" y="5300663"/>
            <a:ext cx="1601788"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出典：スマートウェイ推進会議</a:t>
            </a:r>
          </a:p>
        </p:txBody>
      </p:sp>
      <p:sp>
        <p:nvSpPr>
          <p:cNvPr id="102417" name="Text Box 29"/>
          <p:cNvSpPr txBox="1">
            <a:spLocks noChangeArrowheads="1"/>
          </p:cNvSpPr>
          <p:nvPr/>
        </p:nvSpPr>
        <p:spPr bwMode="auto">
          <a:xfrm>
            <a:off x="4537075" y="5130800"/>
            <a:ext cx="1603375"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出典：スマートウェイ推進会議</a:t>
            </a:r>
          </a:p>
        </p:txBody>
      </p:sp>
      <p:pic>
        <p:nvPicPr>
          <p:cNvPr id="102418" name="Picture 30" descr="クラウン"/>
          <p:cNvPicPr>
            <a:picLocks noChangeAspect="1" noChangeArrowheads="1"/>
          </p:cNvPicPr>
          <p:nvPr/>
        </p:nvPicPr>
        <p:blipFill>
          <a:blip r:embed="rId6" cstate="print"/>
          <a:srcRect l="50026" t="29219" r="25090" b="48351"/>
          <a:stretch>
            <a:fillRect/>
          </a:stretch>
        </p:blipFill>
        <p:spPr bwMode="auto">
          <a:xfrm>
            <a:off x="6237288" y="2492375"/>
            <a:ext cx="2736850" cy="2016125"/>
          </a:xfrm>
          <a:prstGeom prst="rect">
            <a:avLst/>
          </a:prstGeom>
          <a:noFill/>
          <a:ln w="9525">
            <a:solidFill>
              <a:schemeClr val="tx1"/>
            </a:solidFill>
            <a:miter lim="800000"/>
            <a:headEnd/>
            <a:tailEnd/>
          </a:ln>
        </p:spPr>
      </p:pic>
      <p:sp>
        <p:nvSpPr>
          <p:cNvPr id="102419" name="AutoShape 31"/>
          <p:cNvSpPr>
            <a:spLocks noChangeArrowheads="1"/>
          </p:cNvSpPr>
          <p:nvPr/>
        </p:nvSpPr>
        <p:spPr bwMode="auto">
          <a:xfrm>
            <a:off x="6227763" y="4437063"/>
            <a:ext cx="2916237" cy="711200"/>
          </a:xfrm>
          <a:prstGeom prst="wedgeRoundRectCallout">
            <a:avLst>
              <a:gd name="adj1" fmla="val -787"/>
              <a:gd name="adj2" fmla="val -86384"/>
              <a:gd name="adj3" fmla="val 16667"/>
            </a:avLst>
          </a:prstGeom>
          <a:solidFill>
            <a:srgbClr val="000099"/>
          </a:solidFill>
          <a:ln w="9525">
            <a:solidFill>
              <a:schemeClr val="bg1"/>
            </a:solidFill>
            <a:miter lim="800000"/>
            <a:headEnd/>
            <a:tailEnd/>
          </a:ln>
        </p:spPr>
        <p:txBody>
          <a:bodyPr anchor="ctr"/>
          <a:lstStyle/>
          <a:p>
            <a:pPr algn="ctr"/>
            <a:r>
              <a:rPr kumimoji="0" lang="ja-JP" altLang="en-US" b="1">
                <a:solidFill>
                  <a:srgbClr val="FFFFFF"/>
                </a:solidFill>
              </a:rPr>
              <a:t>ディスプレイがオンボード　　コンピューター化</a:t>
            </a:r>
          </a:p>
        </p:txBody>
      </p:sp>
      <p:sp>
        <p:nvSpPr>
          <p:cNvPr id="102420" name="Text Box 32"/>
          <p:cNvSpPr txBox="1">
            <a:spLocks noChangeArrowheads="1"/>
          </p:cNvSpPr>
          <p:nvPr/>
        </p:nvSpPr>
        <p:spPr bwMode="auto">
          <a:xfrm>
            <a:off x="7426325" y="5118100"/>
            <a:ext cx="1603375"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出典：スマートウェイ推進会議</a:t>
            </a:r>
          </a:p>
        </p:txBody>
      </p:sp>
      <p:sp>
        <p:nvSpPr>
          <p:cNvPr id="102421" name="Text Box 33"/>
          <p:cNvSpPr txBox="1">
            <a:spLocks noChangeArrowheads="1"/>
          </p:cNvSpPr>
          <p:nvPr/>
        </p:nvSpPr>
        <p:spPr bwMode="auto">
          <a:xfrm>
            <a:off x="4471988" y="4989513"/>
            <a:ext cx="1674812" cy="228600"/>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出典：フォン・ジャパン株式会社</a:t>
            </a:r>
          </a:p>
        </p:txBody>
      </p:sp>
      <p:sp>
        <p:nvSpPr>
          <p:cNvPr id="102422" name="Rectangle 34"/>
          <p:cNvSpPr>
            <a:spLocks noChangeArrowheads="1"/>
          </p:cNvSpPr>
          <p:nvPr/>
        </p:nvSpPr>
        <p:spPr bwMode="auto">
          <a:xfrm>
            <a:off x="228600" y="0"/>
            <a:ext cx="8077200" cy="549275"/>
          </a:xfrm>
          <a:prstGeom prst="rect">
            <a:avLst/>
          </a:prstGeom>
          <a:noFill/>
          <a:ln w="9525">
            <a:noFill/>
            <a:miter lim="800000"/>
            <a:headEnd/>
            <a:tailEnd/>
          </a:ln>
        </p:spPr>
        <p:txBody>
          <a:bodyPr anchor="ctr"/>
          <a:lstStyle/>
          <a:p>
            <a:endParaRPr kumimoji="0" lang="ja-JP" altLang="en-US" sz="2800" b="1">
              <a:solidFill>
                <a:srgbClr val="FF6600"/>
              </a:solidFill>
              <a:latin typeface="Calibri" pitchFamily="34" charset="0"/>
            </a:endParaRPr>
          </a:p>
        </p:txBody>
      </p:sp>
      <p:sp>
        <p:nvSpPr>
          <p:cNvPr id="102423" name="Rectangle 3"/>
          <p:cNvSpPr>
            <a:spLocks noChangeArrowheads="1"/>
          </p:cNvSpPr>
          <p:nvPr/>
        </p:nvSpPr>
        <p:spPr bwMode="auto">
          <a:xfrm>
            <a:off x="250825" y="1484313"/>
            <a:ext cx="2592388" cy="431800"/>
          </a:xfrm>
          <a:prstGeom prst="rect">
            <a:avLst/>
          </a:prstGeom>
          <a:solidFill>
            <a:srgbClr val="993366"/>
          </a:solidFill>
          <a:ln w="28575">
            <a:noFill/>
            <a:miter lim="800000"/>
            <a:headEnd/>
            <a:tailEnd/>
          </a:ln>
        </p:spPr>
        <p:txBody>
          <a:bodyPr wrap="none" anchor="ctr"/>
          <a:lstStyle/>
          <a:p>
            <a:r>
              <a:rPr kumimoji="0" lang="en-US" altLang="ja-JP" sz="2800">
                <a:solidFill>
                  <a:srgbClr val="FFFFFF"/>
                </a:solidFill>
                <a:latin typeface="Calibri" pitchFamily="34" charset="0"/>
              </a:rPr>
              <a:t>2010</a:t>
            </a:r>
            <a:r>
              <a:rPr kumimoji="0" lang="ja-JP" altLang="en-US" sz="2800">
                <a:solidFill>
                  <a:srgbClr val="FFFFFF"/>
                </a:solidFill>
                <a:latin typeface="Calibri" pitchFamily="34" charset="0"/>
              </a:rPr>
              <a:t>年</a:t>
            </a:r>
          </a:p>
        </p:txBody>
      </p:sp>
      <p:sp>
        <p:nvSpPr>
          <p:cNvPr id="35" name="正方形/長方形 34"/>
          <p:cNvSpPr/>
          <p:nvPr/>
        </p:nvSpPr>
        <p:spPr>
          <a:xfrm>
            <a:off x="179388" y="6021388"/>
            <a:ext cx="3024187" cy="6477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ja-JP" altLang="en-US" b="1">
                <a:solidFill>
                  <a:srgbClr val="000000"/>
                </a:solidFill>
              </a:rPr>
              <a:t>自動車保有台数：</a:t>
            </a:r>
            <a:r>
              <a:rPr kumimoji="0" lang="en-US" altLang="ja-JP" b="1">
                <a:solidFill>
                  <a:srgbClr val="000000"/>
                </a:solidFill>
              </a:rPr>
              <a:t>7,870</a:t>
            </a:r>
            <a:r>
              <a:rPr kumimoji="0" lang="ja-JP" altLang="en-US" b="1">
                <a:solidFill>
                  <a:srgbClr val="000000"/>
                </a:solidFill>
              </a:rPr>
              <a:t>万台</a:t>
            </a:r>
            <a:endParaRPr lang="ja-JP" altLang="en-US" b="1">
              <a:solidFill>
                <a:srgbClr val="000000"/>
              </a:solidFill>
            </a:endParaRPr>
          </a:p>
        </p:txBody>
      </p:sp>
      <p:sp>
        <p:nvSpPr>
          <p:cNvPr id="102425" name="Rectangle 2"/>
          <p:cNvSpPr>
            <a:spLocks noChangeArrowheads="1"/>
          </p:cNvSpPr>
          <p:nvPr/>
        </p:nvSpPr>
        <p:spPr bwMode="auto">
          <a:xfrm>
            <a:off x="179388" y="5589588"/>
            <a:ext cx="1152525" cy="360362"/>
          </a:xfrm>
          <a:prstGeom prst="rect">
            <a:avLst/>
          </a:prstGeom>
          <a:solidFill>
            <a:srgbClr val="993366"/>
          </a:solidFill>
          <a:ln w="28575">
            <a:noFill/>
            <a:miter lim="800000"/>
            <a:headEnd/>
            <a:tailEnd/>
          </a:ln>
        </p:spPr>
        <p:txBody>
          <a:bodyPr wrap="none" anchor="ctr"/>
          <a:lstStyle/>
          <a:p>
            <a:r>
              <a:rPr kumimoji="0" lang="en-US" altLang="ja-JP">
                <a:solidFill>
                  <a:srgbClr val="FFFFFF"/>
                </a:solidFill>
                <a:latin typeface="Calibri" pitchFamily="34" charset="0"/>
              </a:rPr>
              <a:t>2010</a:t>
            </a:r>
            <a:r>
              <a:rPr kumimoji="0" lang="ja-JP" altLang="en-US">
                <a:solidFill>
                  <a:srgbClr val="FFFFFF"/>
                </a:solidFill>
                <a:latin typeface="Calibri" pitchFamily="34" charset="0"/>
              </a:rPr>
              <a:t>年</a:t>
            </a:r>
          </a:p>
        </p:txBody>
      </p:sp>
      <p:sp>
        <p:nvSpPr>
          <p:cNvPr id="102426" name="正方形/長方形 36"/>
          <p:cNvSpPr>
            <a:spLocks noChangeArrowheads="1"/>
          </p:cNvSpPr>
          <p:nvPr/>
        </p:nvSpPr>
        <p:spPr bwMode="auto">
          <a:xfrm>
            <a:off x="395288" y="188913"/>
            <a:ext cx="4321175" cy="522287"/>
          </a:xfrm>
          <a:prstGeom prst="rect">
            <a:avLst/>
          </a:prstGeom>
          <a:noFill/>
          <a:ln w="9525">
            <a:noFill/>
            <a:miter lim="800000"/>
            <a:headEnd/>
            <a:tailEnd/>
          </a:ln>
        </p:spPr>
        <p:txBody>
          <a:bodyPr>
            <a:spAutoFit/>
          </a:bodyPr>
          <a:lstStyle/>
          <a:p>
            <a:r>
              <a:rPr kumimoji="0" lang="ja-JP" altLang="en-US" sz="2800" b="1">
                <a:solidFill>
                  <a:srgbClr val="000000"/>
                </a:solidFill>
                <a:latin typeface="Calibri" pitchFamily="34" charset="0"/>
              </a:rPr>
              <a:t>道路・通信・車のあゆみ</a:t>
            </a:r>
            <a:r>
              <a:rPr kumimoji="0" lang="en-US" altLang="ja-JP" sz="2800" b="1">
                <a:solidFill>
                  <a:srgbClr val="000000"/>
                </a:solidFill>
                <a:latin typeface="Calibri" pitchFamily="34" charset="0"/>
              </a:rPr>
              <a:t>(4)</a:t>
            </a:r>
            <a:endParaRPr kumimoji="0" lang="ja-JP" altLang="en-US" sz="2800" b="1">
              <a:solidFill>
                <a:srgbClr val="000000"/>
              </a:solidFill>
              <a:latin typeface="Calibri" pitchFamily="34" charset="0"/>
            </a:endParaRPr>
          </a:p>
        </p:txBody>
      </p:sp>
      <p:sp>
        <p:nvSpPr>
          <p:cNvPr id="38" name="正方形/長方形 37"/>
          <p:cNvSpPr/>
          <p:nvPr/>
        </p:nvSpPr>
        <p:spPr>
          <a:xfrm>
            <a:off x="3276600" y="6021388"/>
            <a:ext cx="2879725" cy="6477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ja-JP" altLang="en-US" b="1">
                <a:solidFill>
                  <a:srgbClr val="000000"/>
                </a:solidFill>
              </a:rPr>
              <a:t>事故死者数：</a:t>
            </a:r>
            <a:r>
              <a:rPr kumimoji="0" lang="en-US" altLang="ja-JP" b="1">
                <a:solidFill>
                  <a:srgbClr val="000000"/>
                </a:solidFill>
              </a:rPr>
              <a:t>4,863</a:t>
            </a:r>
            <a:r>
              <a:rPr kumimoji="0" lang="ja-JP" altLang="en-US" b="1">
                <a:solidFill>
                  <a:srgbClr val="000000"/>
                </a:solidFill>
              </a:rPr>
              <a:t>人</a:t>
            </a:r>
            <a:endParaRPr lang="ja-JP" altLang="en-US" b="1">
              <a:solidFill>
                <a:srgbClr val="0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7" descr="D:\mail\WLMDSS.tmp\WLMEAB7.tmp\IMG_0678.JPG"/>
          <p:cNvPicPr>
            <a:picLocks noChangeAspect="1" noChangeArrowheads="1"/>
          </p:cNvPicPr>
          <p:nvPr/>
        </p:nvPicPr>
        <p:blipFill>
          <a:blip r:embed="rId3" cstate="print">
            <a:lum bright="14000" contrast="10000"/>
          </a:blip>
          <a:srcRect/>
          <a:stretch>
            <a:fillRect/>
          </a:stretch>
        </p:blipFill>
        <p:spPr bwMode="auto">
          <a:xfrm>
            <a:off x="-11113" y="404813"/>
            <a:ext cx="9144001" cy="6096000"/>
          </a:xfrm>
          <a:prstGeom prst="rect">
            <a:avLst/>
          </a:prstGeom>
          <a:noFill/>
          <a:ln w="9525">
            <a:noFill/>
            <a:miter lim="800000"/>
            <a:headEnd/>
            <a:tailEnd/>
          </a:ln>
        </p:spPr>
      </p:pic>
      <p:sp>
        <p:nvSpPr>
          <p:cNvPr id="173059" name="Text Box 9"/>
          <p:cNvSpPr txBox="1">
            <a:spLocks noChangeArrowheads="1"/>
          </p:cNvSpPr>
          <p:nvPr/>
        </p:nvSpPr>
        <p:spPr bwMode="auto">
          <a:xfrm>
            <a:off x="1403350" y="765175"/>
            <a:ext cx="6175375" cy="646113"/>
          </a:xfrm>
          <a:prstGeom prst="rect">
            <a:avLst/>
          </a:prstGeom>
          <a:noFill/>
          <a:ln w="12700" algn="ctr">
            <a:noFill/>
            <a:miter lim="800000"/>
            <a:headEnd/>
            <a:tailEnd/>
          </a:ln>
        </p:spPr>
        <p:txBody>
          <a:bodyPr wrap="none">
            <a:spAutoFit/>
          </a:bodyPr>
          <a:lstStyle/>
          <a:p>
            <a:r>
              <a:rPr lang="ja-JP" altLang="en-US" sz="3600">
                <a:solidFill>
                  <a:srgbClr val="000099"/>
                </a:solidFill>
                <a:latin typeface="HGPｺﾞｼｯｸE" pitchFamily="50" charset="-128"/>
                <a:ea typeface="HGPｺﾞｼｯｸE" pitchFamily="50" charset="-128"/>
              </a:rPr>
              <a:t>ご清聴ありがとうございました。</a:t>
            </a:r>
          </a:p>
        </p:txBody>
      </p:sp>
      <p:sp>
        <p:nvSpPr>
          <p:cNvPr id="173060" name="スライド番号プレースホルダー 1"/>
          <p:cNvSpPr>
            <a:spLocks noGrp="1"/>
          </p:cNvSpPr>
          <p:nvPr>
            <p:ph type="sldNum" sz="quarter" idx="12"/>
          </p:nvPr>
        </p:nvSpPr>
        <p:spPr>
          <a:noFill/>
        </p:spPr>
        <p:txBody>
          <a:bodyPr/>
          <a:lstStyle/>
          <a:p>
            <a:fld id="{C887152C-D7C2-4C2F-BE2A-123917CA8DA8}" type="slidenum">
              <a:rPr lang="en-US" altLang="ja-JP" smtClean="0">
                <a:solidFill>
                  <a:schemeClr val="tx1"/>
                </a:solidFill>
              </a:rPr>
              <a:pPr/>
              <a:t>80</a:t>
            </a:fld>
            <a:endParaRPr lang="en-US" altLang="ja-JP" smtClean="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番号プレースホルダ 2"/>
          <p:cNvSpPr>
            <a:spLocks noGrp="1"/>
          </p:cNvSpPr>
          <p:nvPr>
            <p:ph type="sldNum" sz="quarter" idx="12"/>
          </p:nvPr>
        </p:nvSpPr>
        <p:spPr bwMode="auto">
          <a:noFill/>
          <a:ln>
            <a:miter lim="800000"/>
            <a:headEnd/>
            <a:tailEnd/>
          </a:ln>
        </p:spPr>
        <p:txBody>
          <a:bodyPr/>
          <a:lstStyle/>
          <a:p>
            <a:fld id="{7B3B8972-A6C5-4BE6-8D93-7147E80A83FA}" type="slidenum">
              <a:rPr lang="en-US" altLang="ja-JP" smtClean="0">
                <a:ea typeface="ＭＳ Ｐゴシック" pitchFamily="50" charset="-128"/>
              </a:rPr>
              <a:pPr/>
              <a:t>9</a:t>
            </a:fld>
            <a:endParaRPr lang="en-US" altLang="ja-JP" smtClean="0">
              <a:ea typeface="ＭＳ Ｐゴシック" pitchFamily="50" charset="-128"/>
            </a:endParaRPr>
          </a:p>
        </p:txBody>
      </p:sp>
      <p:sp>
        <p:nvSpPr>
          <p:cNvPr id="103427" name="Rectangle 4"/>
          <p:cNvSpPr>
            <a:spLocks noChangeArrowheads="1"/>
          </p:cNvSpPr>
          <p:nvPr/>
        </p:nvSpPr>
        <p:spPr bwMode="auto">
          <a:xfrm>
            <a:off x="250825" y="476250"/>
            <a:ext cx="8610600" cy="1223963"/>
          </a:xfrm>
          <a:prstGeom prst="rect">
            <a:avLst/>
          </a:prstGeom>
          <a:solidFill>
            <a:schemeClr val="bg1"/>
          </a:solidFill>
          <a:ln w="9525">
            <a:solidFill>
              <a:schemeClr val="tx1"/>
            </a:solidFill>
            <a:miter lim="800000"/>
            <a:headEnd/>
            <a:tailEnd/>
          </a:ln>
        </p:spPr>
        <p:txBody>
          <a:bodyPr/>
          <a:lstStyle/>
          <a:p>
            <a:r>
              <a:rPr kumimoji="0" lang="en-US" altLang="ja-JP">
                <a:solidFill>
                  <a:srgbClr val="000000"/>
                </a:solidFill>
                <a:latin typeface="HGPｺﾞｼｯｸE" pitchFamily="50" charset="-128"/>
                <a:ea typeface="HGPｺﾞｼｯｸE" pitchFamily="50" charset="-128"/>
              </a:rPr>
              <a:t>ITS</a:t>
            </a:r>
            <a:r>
              <a:rPr kumimoji="0" lang="ja-JP" altLang="en-US">
                <a:solidFill>
                  <a:srgbClr val="000000"/>
                </a:solidFill>
                <a:latin typeface="HGPｺﾞｼｯｸE" pitchFamily="50" charset="-128"/>
                <a:ea typeface="HGPｺﾞｼｯｸE" pitchFamily="50" charset="-128"/>
              </a:rPr>
              <a:t>スポットの本格導入が進む一方、スマートフォン、タブレット端末などの普及と</a:t>
            </a:r>
            <a:r>
              <a:rPr kumimoji="0" lang="en-US" altLang="ja-JP">
                <a:solidFill>
                  <a:srgbClr val="000000"/>
                </a:solidFill>
                <a:latin typeface="HGPｺﾞｼｯｸE" pitchFamily="50" charset="-128"/>
                <a:ea typeface="HGPｺﾞｼｯｸE" pitchFamily="50" charset="-128"/>
              </a:rPr>
              <a:t>Wi-Fi</a:t>
            </a:r>
            <a:r>
              <a:rPr kumimoji="0" lang="ja-JP" altLang="en-US">
                <a:solidFill>
                  <a:srgbClr val="000000"/>
                </a:solidFill>
                <a:latin typeface="HGPｺﾞｼｯｸE" pitchFamily="50" charset="-128"/>
                <a:ea typeface="HGPｺﾞｼｯｸE" pitchFamily="50" charset="-128"/>
              </a:rPr>
              <a:t>による通信が一般化より使いやすい機器が身近に普及。一般市民でも携帯端末を利用した情報入手が日常化。一方、</a:t>
            </a:r>
            <a:r>
              <a:rPr kumimoji="0" lang="en-US" altLang="ja-JP">
                <a:solidFill>
                  <a:srgbClr val="000000"/>
                </a:solidFill>
                <a:latin typeface="HGPｺﾞｼｯｸE" pitchFamily="50" charset="-128"/>
                <a:ea typeface="HGPｺﾞｼｯｸE" pitchFamily="50" charset="-128"/>
              </a:rPr>
              <a:t>PDS</a:t>
            </a:r>
            <a:r>
              <a:rPr kumimoji="0" lang="ja-JP" altLang="en-US">
                <a:solidFill>
                  <a:srgbClr val="000000"/>
                </a:solidFill>
                <a:latin typeface="HGPｺﾞｼｯｸE" pitchFamily="50" charset="-128"/>
                <a:ea typeface="HGPｺﾞｼｯｸE" pitchFamily="50" charset="-128"/>
              </a:rPr>
              <a:t>等の新しい課金システムやカーシェアリングやパーソナルモビリティ、電動自転車など新たな技術が展開。</a:t>
            </a:r>
          </a:p>
        </p:txBody>
      </p:sp>
      <p:sp>
        <p:nvSpPr>
          <p:cNvPr id="35845" name="Rectangle 5"/>
          <p:cNvSpPr>
            <a:spLocks noChangeArrowheads="1"/>
          </p:cNvSpPr>
          <p:nvPr/>
        </p:nvSpPr>
        <p:spPr bwMode="auto">
          <a:xfrm>
            <a:off x="3060700" y="1930400"/>
            <a:ext cx="3024188" cy="3443288"/>
          </a:xfrm>
          <a:prstGeom prst="rect">
            <a:avLst/>
          </a:prstGeom>
          <a:solidFill>
            <a:srgbClr val="FFCCCC"/>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46" name="Rectangle 6"/>
          <p:cNvSpPr>
            <a:spLocks noChangeArrowheads="1"/>
          </p:cNvSpPr>
          <p:nvPr/>
        </p:nvSpPr>
        <p:spPr bwMode="auto">
          <a:xfrm>
            <a:off x="34925" y="1930400"/>
            <a:ext cx="3024188" cy="3443288"/>
          </a:xfrm>
          <a:prstGeom prst="rect">
            <a:avLst/>
          </a:prstGeom>
          <a:solidFill>
            <a:srgbClr val="DDDDDD"/>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47" name="Rectangle 7"/>
          <p:cNvSpPr>
            <a:spLocks noChangeArrowheads="1"/>
          </p:cNvSpPr>
          <p:nvPr/>
        </p:nvSpPr>
        <p:spPr bwMode="auto">
          <a:xfrm>
            <a:off x="6084888" y="1930400"/>
            <a:ext cx="3024187" cy="3443288"/>
          </a:xfrm>
          <a:prstGeom prst="rect">
            <a:avLst/>
          </a:prstGeom>
          <a:solidFill>
            <a:srgbClr val="CCECFF"/>
          </a:solidFill>
          <a:ln w="9525">
            <a:noFill/>
            <a:miter lim="800000"/>
            <a:headEnd/>
            <a:tailEnd/>
          </a:ln>
          <a:effectLst/>
        </p:spPr>
        <p:txBody>
          <a:bodyPr wrap="none" lIns="18000" tIns="46800" rIns="18000" bIns="46800"/>
          <a:lstStyle/>
          <a:p>
            <a:pPr algn="ctr" fontAlgn="auto">
              <a:spcBef>
                <a:spcPts val="0"/>
              </a:spcBef>
              <a:spcAft>
                <a:spcPts val="0"/>
              </a:spcAft>
              <a:defRPr/>
            </a:pPr>
            <a:endParaRPr kumimoji="0" lang="ja-JP" altLang="ja-JP" sz="2800" b="1">
              <a:solidFill>
                <a:prstClr val="black"/>
              </a:solidFill>
              <a:effectLst>
                <a:outerShdw blurRad="38100" dist="38100" dir="2700000" algn="tl">
                  <a:srgbClr val="FFFFFF"/>
                </a:outerShdw>
              </a:effectLst>
              <a:ea typeface="ＭＳ Ｐゴシック"/>
            </a:endParaRPr>
          </a:p>
        </p:txBody>
      </p:sp>
      <p:sp>
        <p:nvSpPr>
          <p:cNvPr id="35848" name="Rectangle 8"/>
          <p:cNvSpPr>
            <a:spLocks noChangeArrowheads="1"/>
          </p:cNvSpPr>
          <p:nvPr/>
        </p:nvSpPr>
        <p:spPr bwMode="auto">
          <a:xfrm>
            <a:off x="69850" y="5589588"/>
            <a:ext cx="2917825" cy="1165225"/>
          </a:xfrm>
          <a:prstGeom prst="rect">
            <a:avLst/>
          </a:prstGeom>
          <a:solidFill>
            <a:srgbClr val="5F5F5F"/>
          </a:solidFill>
          <a:ln w="9525">
            <a:noFill/>
            <a:miter lim="800000"/>
            <a:headEnd/>
            <a:tailEnd/>
          </a:ln>
          <a:effectLst/>
        </p:spPr>
        <p:txBody>
          <a:bodyPr wrap="none"/>
          <a:lstStyle/>
          <a:p>
            <a:pPr>
              <a:defRPr/>
            </a:pPr>
            <a:r>
              <a:rPr kumimoji="0" lang="en-US" altLang="ja-JP" sz="2000" b="1">
                <a:solidFill>
                  <a:srgbClr val="FFFFFF"/>
                </a:solidFill>
                <a:effectLst>
                  <a:outerShdw blurRad="38100" dist="38100" dir="2700000" algn="tl">
                    <a:srgbClr val="000000"/>
                  </a:outerShdw>
                </a:effectLst>
                <a:ea typeface="ＭＳ Ｐゴシック" pitchFamily="-106" charset="-128"/>
              </a:rPr>
              <a:t>ITS</a:t>
            </a:r>
            <a:r>
              <a:rPr kumimoji="0" lang="ja-JP" altLang="en-US" sz="2000" b="1">
                <a:solidFill>
                  <a:srgbClr val="FFFFFF"/>
                </a:solidFill>
                <a:effectLst>
                  <a:outerShdw blurRad="38100" dist="38100" dir="2700000" algn="tl">
                    <a:srgbClr val="000000"/>
                  </a:outerShdw>
                </a:effectLst>
                <a:ea typeface="ＭＳ Ｐゴシック" pitchFamily="-106" charset="-128"/>
              </a:rPr>
              <a:t>スポット</a:t>
            </a:r>
            <a:endParaRPr kumimoji="0" lang="en-US" altLang="ja-JP" sz="2000" b="1">
              <a:solidFill>
                <a:srgbClr val="FFFFFF"/>
              </a:solidFill>
              <a:effectLst>
                <a:outerShdw blurRad="38100" dist="38100" dir="2700000" algn="tl">
                  <a:srgbClr val="000000"/>
                </a:outerShdw>
              </a:effectLst>
              <a:ea typeface="ＭＳ Ｐゴシック" pitchFamily="-106" charset="-128"/>
            </a:endParaRPr>
          </a:p>
          <a:p>
            <a:pPr>
              <a:defRPr/>
            </a:pPr>
            <a:r>
              <a:rPr kumimoji="0" lang="ja-JP" altLang="en-US" sz="2000" b="1">
                <a:solidFill>
                  <a:srgbClr val="FFFFFF"/>
                </a:solidFill>
                <a:effectLst>
                  <a:outerShdw blurRad="38100" dist="38100" dir="2700000" algn="tl">
                    <a:srgbClr val="000000"/>
                  </a:outerShdw>
                </a:effectLst>
                <a:ea typeface="ＭＳ Ｐゴシック" pitchFamily="-106" charset="-128"/>
              </a:rPr>
              <a:t>新たな課金システム</a:t>
            </a:r>
            <a:endParaRPr kumimoji="0" lang="en-US" altLang="ja-JP" sz="2000" b="1">
              <a:solidFill>
                <a:srgbClr val="FFFFFF"/>
              </a:solidFill>
              <a:effectLst>
                <a:outerShdw blurRad="38100" dist="38100" dir="2700000" algn="tl">
                  <a:srgbClr val="000000"/>
                </a:outerShdw>
              </a:effectLst>
              <a:ea typeface="ＭＳ Ｐゴシック" pitchFamily="-106" charset="-128"/>
            </a:endParaRPr>
          </a:p>
          <a:p>
            <a:pPr>
              <a:defRPr/>
            </a:pPr>
            <a:r>
              <a:rPr kumimoji="0" lang="ja-JP" altLang="en-US" sz="2000" b="1">
                <a:solidFill>
                  <a:srgbClr val="FFFFFF"/>
                </a:solidFill>
                <a:effectLst>
                  <a:outerShdw blurRad="38100" dist="38100" dir="2700000" algn="tl">
                    <a:srgbClr val="000000"/>
                  </a:outerShdw>
                </a:effectLst>
                <a:ea typeface="ＭＳ Ｐゴシック" pitchFamily="-106" charset="-128"/>
              </a:rPr>
              <a:t>プローブの本格活用</a:t>
            </a:r>
          </a:p>
        </p:txBody>
      </p:sp>
      <p:sp>
        <p:nvSpPr>
          <p:cNvPr id="35849" name="Rectangle 9"/>
          <p:cNvSpPr>
            <a:spLocks noChangeArrowheads="1"/>
          </p:cNvSpPr>
          <p:nvPr/>
        </p:nvSpPr>
        <p:spPr bwMode="auto">
          <a:xfrm>
            <a:off x="3059113" y="5602288"/>
            <a:ext cx="3025775" cy="1152525"/>
          </a:xfrm>
          <a:prstGeom prst="rect">
            <a:avLst/>
          </a:prstGeom>
          <a:solidFill>
            <a:srgbClr val="FF0066"/>
          </a:solidFill>
          <a:ln w="9525">
            <a:noFill/>
            <a:miter lim="800000"/>
            <a:headEnd/>
            <a:tailEnd/>
          </a:ln>
          <a:effectLst/>
        </p:spPr>
        <p:txBody>
          <a:bodyPr/>
          <a:lstStyle/>
          <a:p>
            <a:pPr marL="93663" indent="-93663">
              <a:defRPr/>
            </a:pPr>
            <a:r>
              <a:rPr kumimoji="0" lang="ja-JP" altLang="en-US" b="1">
                <a:solidFill>
                  <a:srgbClr val="FFFFFF"/>
                </a:solidFill>
                <a:effectLst>
                  <a:outerShdw blurRad="38100" dist="38100" dir="2700000" algn="tl">
                    <a:srgbClr val="000000"/>
                  </a:outerShdw>
                </a:effectLst>
                <a:ea typeface="ＭＳ Ｐゴシック" pitchFamily="-106" charset="-128"/>
              </a:rPr>
              <a:t>ユビキタス</a:t>
            </a:r>
            <a:endParaRPr kumimoji="0" lang="en-US" altLang="ja-JP" b="1">
              <a:solidFill>
                <a:srgbClr val="FFFFFF"/>
              </a:solidFill>
              <a:effectLst>
                <a:outerShdw blurRad="38100" dist="38100" dir="2700000" algn="tl">
                  <a:srgbClr val="000000"/>
                </a:outerShdw>
              </a:effectLst>
              <a:ea typeface="ＭＳ Ｐゴシック" pitchFamily="-106" charset="-128"/>
            </a:endParaRPr>
          </a:p>
          <a:p>
            <a:pPr marL="93663" indent="-93663">
              <a:defRPr/>
            </a:pPr>
            <a:r>
              <a:rPr kumimoji="0" lang="ja-JP" altLang="en-US" b="1">
                <a:solidFill>
                  <a:srgbClr val="FFFFFF"/>
                </a:solidFill>
                <a:effectLst>
                  <a:outerShdw blurRad="38100" dist="38100" dir="2700000" algn="tl">
                    <a:srgbClr val="000000"/>
                  </a:outerShdw>
                </a:effectLst>
                <a:ea typeface="ＭＳ Ｐゴシック" pitchFamily="-106" charset="-128"/>
              </a:rPr>
              <a:t>スマートフォンの台頭</a:t>
            </a:r>
            <a:endParaRPr kumimoji="0" lang="en-US" altLang="ja-JP" b="1">
              <a:solidFill>
                <a:srgbClr val="FFFFFF"/>
              </a:solidFill>
              <a:effectLst>
                <a:outerShdw blurRad="38100" dist="38100" dir="2700000" algn="tl">
                  <a:srgbClr val="000000"/>
                </a:outerShdw>
              </a:effectLst>
              <a:ea typeface="ＭＳ Ｐゴシック" pitchFamily="-106" charset="-128"/>
            </a:endParaRPr>
          </a:p>
          <a:p>
            <a:pPr marL="93663" indent="-93663">
              <a:defRPr/>
            </a:pPr>
            <a:r>
              <a:rPr kumimoji="0" lang="en-US" altLang="ja-JP" b="1">
                <a:solidFill>
                  <a:srgbClr val="FFFFFF"/>
                </a:solidFill>
                <a:effectLst>
                  <a:outerShdw blurRad="38100" dist="38100" dir="2700000" algn="tl">
                    <a:srgbClr val="000000"/>
                  </a:outerShdw>
                </a:effectLst>
                <a:ea typeface="ＭＳ Ｐゴシック" pitchFamily="-106" charset="-128"/>
              </a:rPr>
              <a:t>WI-FI</a:t>
            </a:r>
            <a:r>
              <a:rPr kumimoji="0" lang="ja-JP" altLang="en-US" b="1">
                <a:solidFill>
                  <a:srgbClr val="FFFFFF"/>
                </a:solidFill>
                <a:effectLst>
                  <a:outerShdw blurRad="38100" dist="38100" dir="2700000" algn="tl">
                    <a:srgbClr val="000000"/>
                  </a:outerShdw>
                </a:effectLst>
                <a:ea typeface="ＭＳ Ｐゴシック" pitchFamily="-106" charset="-128"/>
              </a:rPr>
              <a:t>の拡大</a:t>
            </a:r>
            <a:endParaRPr kumimoji="0" lang="en-US" altLang="ja-JP" b="1">
              <a:solidFill>
                <a:srgbClr val="FFFFFF"/>
              </a:solidFill>
              <a:effectLst>
                <a:outerShdw blurRad="38100" dist="38100" dir="2700000" algn="tl">
                  <a:srgbClr val="000000"/>
                </a:outerShdw>
              </a:effectLst>
              <a:ea typeface="ＭＳ Ｐゴシック" pitchFamily="-106" charset="-128"/>
            </a:endParaRPr>
          </a:p>
          <a:p>
            <a:pPr marL="93663" indent="-93663">
              <a:defRPr/>
            </a:pPr>
            <a:endParaRPr kumimoji="0" lang="ja-JP" altLang="en-US" sz="1600" b="1">
              <a:solidFill>
                <a:srgbClr val="FFFFFF"/>
              </a:solidFill>
              <a:effectLst>
                <a:outerShdw blurRad="38100" dist="38100" dir="2700000" algn="tl">
                  <a:srgbClr val="000000"/>
                </a:outerShdw>
              </a:effectLst>
              <a:ea typeface="ＭＳ Ｐゴシック" pitchFamily="-106" charset="-128"/>
            </a:endParaRPr>
          </a:p>
        </p:txBody>
      </p:sp>
      <p:sp>
        <p:nvSpPr>
          <p:cNvPr id="35850" name="Rectangle 10"/>
          <p:cNvSpPr>
            <a:spLocks noChangeArrowheads="1"/>
          </p:cNvSpPr>
          <p:nvPr/>
        </p:nvSpPr>
        <p:spPr bwMode="auto">
          <a:xfrm>
            <a:off x="6156325" y="5589588"/>
            <a:ext cx="2952750" cy="1068387"/>
          </a:xfrm>
          <a:prstGeom prst="rect">
            <a:avLst/>
          </a:prstGeom>
          <a:solidFill>
            <a:srgbClr val="3366FF"/>
          </a:solidFill>
          <a:ln w="9525">
            <a:noFill/>
            <a:miter lim="800000"/>
            <a:headEnd/>
            <a:tailEnd/>
          </a:ln>
          <a:effectLst/>
        </p:spPr>
        <p:txBody>
          <a:bodyPr wrap="none"/>
          <a:lstStyle/>
          <a:p>
            <a:pPr>
              <a:defRPr/>
            </a:pPr>
            <a:r>
              <a:rPr kumimoji="0" lang="ja-JP" altLang="en-US" sz="1600" b="1">
                <a:solidFill>
                  <a:srgbClr val="FFFFFF"/>
                </a:solidFill>
                <a:effectLst>
                  <a:outerShdw blurRad="38100" dist="38100" dir="2700000" algn="tl">
                    <a:srgbClr val="000000"/>
                  </a:outerShdw>
                </a:effectLst>
                <a:ea typeface="ＭＳ Ｐゴシック" pitchFamily="-106" charset="-128"/>
              </a:rPr>
              <a:t>車両の</a:t>
            </a:r>
            <a:r>
              <a:rPr kumimoji="0" lang="en-US" altLang="ja-JP" sz="1600" b="1">
                <a:solidFill>
                  <a:srgbClr val="FFFFFF"/>
                </a:solidFill>
                <a:effectLst>
                  <a:outerShdw blurRad="38100" dist="38100" dir="2700000" algn="tl">
                    <a:srgbClr val="000000"/>
                  </a:outerShdw>
                </a:effectLst>
                <a:ea typeface="ＭＳ Ｐゴシック" pitchFamily="-106" charset="-128"/>
              </a:rPr>
              <a:t>IT</a:t>
            </a:r>
            <a:r>
              <a:rPr kumimoji="0" lang="ja-JP" altLang="en-US" sz="1600" b="1">
                <a:solidFill>
                  <a:srgbClr val="FFFFFF"/>
                </a:solidFill>
                <a:effectLst>
                  <a:outerShdw blurRad="38100" dist="38100" dir="2700000" algn="tl">
                    <a:srgbClr val="000000"/>
                  </a:outerShdw>
                </a:effectLst>
                <a:ea typeface="ＭＳ Ｐゴシック" pitchFamily="-106" charset="-128"/>
              </a:rPr>
              <a:t>化</a:t>
            </a:r>
          </a:p>
          <a:p>
            <a:pPr>
              <a:defRPr/>
            </a:pPr>
            <a:r>
              <a:rPr kumimoji="0" lang="ja-JP" altLang="en-US" sz="1600" b="1">
                <a:solidFill>
                  <a:srgbClr val="FFFFFF"/>
                </a:solidFill>
                <a:effectLst>
                  <a:outerShdw blurRad="38100" dist="38100" dir="2700000" algn="tl">
                    <a:srgbClr val="000000"/>
                  </a:outerShdw>
                </a:effectLst>
                <a:ea typeface="ＭＳ Ｐゴシック" pitchFamily="-106" charset="-128"/>
              </a:rPr>
              <a:t>・車内</a:t>
            </a:r>
            <a:r>
              <a:rPr kumimoji="0" lang="en-US" altLang="ja-JP" sz="1600" b="1">
                <a:solidFill>
                  <a:srgbClr val="FFFFFF"/>
                </a:solidFill>
                <a:effectLst>
                  <a:outerShdw blurRad="38100" dist="38100" dir="2700000" algn="tl">
                    <a:srgbClr val="000000"/>
                  </a:outerShdw>
                </a:effectLst>
                <a:ea typeface="ＭＳ Ｐゴシック" pitchFamily="-106" charset="-128"/>
              </a:rPr>
              <a:t>LAN</a:t>
            </a:r>
            <a:r>
              <a:rPr kumimoji="0" lang="ja-JP" altLang="en-US" sz="1600" b="1">
                <a:solidFill>
                  <a:srgbClr val="FFFFFF"/>
                </a:solidFill>
                <a:effectLst>
                  <a:outerShdw blurRad="38100" dist="38100" dir="2700000" algn="tl">
                    <a:srgbClr val="000000"/>
                  </a:outerShdw>
                </a:effectLst>
                <a:ea typeface="ＭＳ Ｐゴシック" pitchFamily="-106" charset="-128"/>
              </a:rPr>
              <a:t>の導入</a:t>
            </a:r>
          </a:p>
          <a:p>
            <a:pPr>
              <a:defRPr/>
            </a:pPr>
            <a:r>
              <a:rPr kumimoji="0" lang="ja-JP" altLang="en-US" sz="1600" b="1">
                <a:solidFill>
                  <a:srgbClr val="FFFFFF"/>
                </a:solidFill>
                <a:effectLst>
                  <a:outerShdw blurRad="38100" dist="38100" dir="2700000" algn="tl">
                    <a:srgbClr val="000000"/>
                  </a:outerShdw>
                </a:effectLst>
                <a:ea typeface="ＭＳ Ｐゴシック" pitchFamily="-106" charset="-128"/>
              </a:rPr>
              <a:t>・テレマティクスサービス</a:t>
            </a:r>
          </a:p>
          <a:p>
            <a:pPr>
              <a:defRPr/>
            </a:pPr>
            <a:r>
              <a:rPr kumimoji="0" lang="ja-JP" altLang="en-US" sz="1600" b="1">
                <a:solidFill>
                  <a:srgbClr val="FFFFFF"/>
                </a:solidFill>
                <a:effectLst>
                  <a:outerShdw blurRad="38100" dist="38100" dir="2700000" algn="tl">
                    <a:srgbClr val="000000"/>
                  </a:outerShdw>
                </a:effectLst>
                <a:ea typeface="ＭＳ Ｐゴシック" pitchFamily="-106" charset="-128"/>
              </a:rPr>
              <a:t>電気自動車</a:t>
            </a:r>
            <a:endParaRPr kumimoji="0" lang="en-US" altLang="ja-JP" sz="1600" b="1">
              <a:solidFill>
                <a:srgbClr val="FFFFFF"/>
              </a:solidFill>
              <a:effectLst>
                <a:outerShdw blurRad="38100" dist="38100" dir="2700000" algn="tl">
                  <a:srgbClr val="000000"/>
                </a:outerShdw>
              </a:effectLst>
              <a:ea typeface="ＭＳ Ｐゴシック" pitchFamily="-106" charset="-128"/>
            </a:endParaRPr>
          </a:p>
          <a:p>
            <a:pPr>
              <a:defRPr/>
            </a:pPr>
            <a:endParaRPr kumimoji="0" lang="ja-JP" altLang="en-US" sz="2000" b="1">
              <a:solidFill>
                <a:srgbClr val="FFFFFF"/>
              </a:solidFill>
              <a:effectLst>
                <a:outerShdw blurRad="38100" dist="38100" dir="2700000" algn="tl">
                  <a:srgbClr val="000000"/>
                </a:outerShdw>
              </a:effectLst>
              <a:ea typeface="ＭＳ Ｐゴシック" pitchFamily="-106" charset="-128"/>
            </a:endParaRPr>
          </a:p>
        </p:txBody>
      </p:sp>
      <p:sp>
        <p:nvSpPr>
          <p:cNvPr id="103434" name="AutoShape 11"/>
          <p:cNvSpPr>
            <a:spLocks noChangeArrowheads="1"/>
          </p:cNvSpPr>
          <p:nvPr/>
        </p:nvSpPr>
        <p:spPr bwMode="auto">
          <a:xfrm rot="5400000">
            <a:off x="4618038" y="4713288"/>
            <a:ext cx="265112" cy="14398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170 h 21600"/>
              <a:gd name="T14" fmla="*/ 17019 w 21600"/>
              <a:gd name="T15" fmla="*/ 16430 h 21600"/>
            </a:gdLst>
            <a:ahLst/>
            <a:cxnLst>
              <a:cxn ang="T8">
                <a:pos x="T0" y="T1"/>
              </a:cxn>
              <a:cxn ang="T9">
                <a:pos x="T2" y="T3"/>
              </a:cxn>
              <a:cxn ang="T10">
                <a:pos x="T4" y="T5"/>
              </a:cxn>
              <a:cxn ang="T11">
                <a:pos x="T6" y="T7"/>
              </a:cxn>
            </a:cxnLst>
            <a:rect l="T12" t="T13" r="T14" b="T15"/>
            <a:pathLst>
              <a:path w="21600" h="21600">
                <a:moveTo>
                  <a:pt x="12813" y="0"/>
                </a:moveTo>
                <a:lnTo>
                  <a:pt x="12813" y="5170"/>
                </a:lnTo>
                <a:lnTo>
                  <a:pt x="3375" y="5170"/>
                </a:lnTo>
                <a:lnTo>
                  <a:pt x="3375" y="16430"/>
                </a:lnTo>
                <a:lnTo>
                  <a:pt x="12813" y="16430"/>
                </a:lnTo>
                <a:lnTo>
                  <a:pt x="12813" y="21600"/>
                </a:lnTo>
                <a:lnTo>
                  <a:pt x="21600" y="10800"/>
                </a:lnTo>
                <a:lnTo>
                  <a:pt x="12813" y="0"/>
                </a:lnTo>
                <a:close/>
              </a:path>
              <a:path w="21600" h="21600">
                <a:moveTo>
                  <a:pt x="1350" y="5170"/>
                </a:moveTo>
                <a:lnTo>
                  <a:pt x="1350" y="16430"/>
                </a:lnTo>
                <a:lnTo>
                  <a:pt x="2700" y="16430"/>
                </a:lnTo>
                <a:lnTo>
                  <a:pt x="2700" y="5170"/>
                </a:lnTo>
                <a:lnTo>
                  <a:pt x="1350" y="5170"/>
                </a:lnTo>
                <a:close/>
              </a:path>
              <a:path w="21600" h="21600">
                <a:moveTo>
                  <a:pt x="0" y="5170"/>
                </a:moveTo>
                <a:lnTo>
                  <a:pt x="0" y="16430"/>
                </a:lnTo>
                <a:lnTo>
                  <a:pt x="675" y="16430"/>
                </a:lnTo>
                <a:lnTo>
                  <a:pt x="675" y="5170"/>
                </a:lnTo>
                <a:lnTo>
                  <a:pt x="0" y="5170"/>
                </a:lnTo>
                <a:close/>
              </a:path>
            </a:pathLst>
          </a:custGeom>
          <a:gradFill rotWithShape="1">
            <a:gsLst>
              <a:gs pos="0">
                <a:srgbClr val="FF83B5"/>
              </a:gs>
              <a:gs pos="100000">
                <a:srgbClr val="FF0066"/>
              </a:gs>
            </a:gsLst>
            <a:lin ang="0" scaled="1"/>
          </a:gradFill>
          <a:ln w="9525">
            <a:noFill/>
            <a:miter lim="800000"/>
            <a:headEnd/>
            <a:tailEnd/>
          </a:ln>
        </p:spPr>
        <p:txBody>
          <a:bodyPr wrap="none" anchor="ctr"/>
          <a:lstStyle/>
          <a:p>
            <a:endParaRPr lang="ja-JP" altLang="en-US"/>
          </a:p>
        </p:txBody>
      </p:sp>
      <p:sp>
        <p:nvSpPr>
          <p:cNvPr id="35852" name="AutoShape 12"/>
          <p:cNvSpPr>
            <a:spLocks noChangeArrowheads="1"/>
          </p:cNvSpPr>
          <p:nvPr/>
        </p:nvSpPr>
        <p:spPr bwMode="auto">
          <a:xfrm rot="5400000">
            <a:off x="1341438" y="4713288"/>
            <a:ext cx="265112" cy="1439862"/>
          </a:xfrm>
          <a:custGeom>
            <a:avLst/>
            <a:gdLst>
              <a:gd name="G0" fmla="+- 12813 0 0"/>
              <a:gd name="G1" fmla="+- 5170 0 0"/>
              <a:gd name="G2" fmla="+- 21600 0 5170"/>
              <a:gd name="G3" fmla="+- 10800 0 5170"/>
              <a:gd name="G4" fmla="+- 21600 0 12813"/>
              <a:gd name="G5" fmla="*/ G4 G3 10800"/>
              <a:gd name="G6" fmla="+- 21600 0 G5"/>
              <a:gd name="T0" fmla="*/ 12813 w 21600"/>
              <a:gd name="T1" fmla="*/ 0 h 21600"/>
              <a:gd name="T2" fmla="*/ 0 w 21600"/>
              <a:gd name="T3" fmla="*/ 10800 h 21600"/>
              <a:gd name="T4" fmla="*/ 1281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2813" y="0"/>
                </a:moveTo>
                <a:lnTo>
                  <a:pt x="12813" y="5170"/>
                </a:lnTo>
                <a:lnTo>
                  <a:pt x="3375" y="5170"/>
                </a:lnTo>
                <a:lnTo>
                  <a:pt x="3375" y="16430"/>
                </a:lnTo>
                <a:lnTo>
                  <a:pt x="12813" y="16430"/>
                </a:lnTo>
                <a:lnTo>
                  <a:pt x="12813" y="21600"/>
                </a:lnTo>
                <a:lnTo>
                  <a:pt x="21600" y="10800"/>
                </a:lnTo>
                <a:close/>
              </a:path>
              <a:path w="21600" h="21600">
                <a:moveTo>
                  <a:pt x="1350" y="5170"/>
                </a:moveTo>
                <a:lnTo>
                  <a:pt x="1350" y="16430"/>
                </a:lnTo>
                <a:lnTo>
                  <a:pt x="2700" y="16430"/>
                </a:lnTo>
                <a:lnTo>
                  <a:pt x="2700" y="5170"/>
                </a:lnTo>
                <a:close/>
              </a:path>
              <a:path w="21600" h="21600">
                <a:moveTo>
                  <a:pt x="0" y="5170"/>
                </a:moveTo>
                <a:lnTo>
                  <a:pt x="0" y="16430"/>
                </a:lnTo>
                <a:lnTo>
                  <a:pt x="675" y="16430"/>
                </a:lnTo>
                <a:lnTo>
                  <a:pt x="675" y="5170"/>
                </a:lnTo>
                <a:close/>
              </a:path>
            </a:pathLst>
          </a:custGeom>
          <a:gradFill rotWithShape="1">
            <a:gsLst>
              <a:gs pos="0">
                <a:schemeClr val="tx1">
                  <a:gamma/>
                  <a:tint val="36471"/>
                  <a:invGamma/>
                </a:schemeClr>
              </a:gs>
              <a:gs pos="100000">
                <a:schemeClr val="tx1"/>
              </a:gs>
            </a:gsLst>
            <a:lin ang="0" scaled="1"/>
          </a:gradFill>
          <a:ln w="9525" algn="ctr">
            <a:noFill/>
            <a:miter lim="800000"/>
            <a:headEnd/>
            <a:tailEnd/>
          </a:ln>
          <a:effectLst/>
        </p:spPr>
        <p:txBody>
          <a:bodyPr wrap="none" anchor="ctr"/>
          <a:lstStyle/>
          <a:p>
            <a:pPr fontAlgn="auto">
              <a:spcBef>
                <a:spcPts val="0"/>
              </a:spcBef>
              <a:spcAft>
                <a:spcPts val="0"/>
              </a:spcAft>
              <a:defRPr/>
            </a:pPr>
            <a:endParaRPr kumimoji="0" lang="ja-JP" altLang="en-US">
              <a:solidFill>
                <a:prstClr val="black"/>
              </a:solidFill>
              <a:latin typeface="Calibri"/>
              <a:ea typeface="ＭＳ Ｐゴシック"/>
            </a:endParaRPr>
          </a:p>
        </p:txBody>
      </p:sp>
      <p:sp>
        <p:nvSpPr>
          <p:cNvPr id="103436" name="AutoShape 13"/>
          <p:cNvSpPr>
            <a:spLocks noChangeArrowheads="1"/>
          </p:cNvSpPr>
          <p:nvPr/>
        </p:nvSpPr>
        <p:spPr bwMode="auto">
          <a:xfrm rot="5400000">
            <a:off x="7464426" y="4713287"/>
            <a:ext cx="265112" cy="14398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170 h 21600"/>
              <a:gd name="T14" fmla="*/ 17019 w 21600"/>
              <a:gd name="T15" fmla="*/ 16430 h 21600"/>
            </a:gdLst>
            <a:ahLst/>
            <a:cxnLst>
              <a:cxn ang="T8">
                <a:pos x="T0" y="T1"/>
              </a:cxn>
              <a:cxn ang="T9">
                <a:pos x="T2" y="T3"/>
              </a:cxn>
              <a:cxn ang="T10">
                <a:pos x="T4" y="T5"/>
              </a:cxn>
              <a:cxn ang="T11">
                <a:pos x="T6" y="T7"/>
              </a:cxn>
            </a:cxnLst>
            <a:rect l="T12" t="T13" r="T14" b="T15"/>
            <a:pathLst>
              <a:path w="21600" h="21600">
                <a:moveTo>
                  <a:pt x="12813" y="0"/>
                </a:moveTo>
                <a:lnTo>
                  <a:pt x="12813" y="5170"/>
                </a:lnTo>
                <a:lnTo>
                  <a:pt x="3375" y="5170"/>
                </a:lnTo>
                <a:lnTo>
                  <a:pt x="3375" y="16430"/>
                </a:lnTo>
                <a:lnTo>
                  <a:pt x="12813" y="16430"/>
                </a:lnTo>
                <a:lnTo>
                  <a:pt x="12813" y="21600"/>
                </a:lnTo>
                <a:lnTo>
                  <a:pt x="21600" y="10800"/>
                </a:lnTo>
                <a:lnTo>
                  <a:pt x="12813" y="0"/>
                </a:lnTo>
                <a:close/>
              </a:path>
              <a:path w="21600" h="21600">
                <a:moveTo>
                  <a:pt x="1350" y="5170"/>
                </a:moveTo>
                <a:lnTo>
                  <a:pt x="1350" y="16430"/>
                </a:lnTo>
                <a:lnTo>
                  <a:pt x="2700" y="16430"/>
                </a:lnTo>
                <a:lnTo>
                  <a:pt x="2700" y="5170"/>
                </a:lnTo>
                <a:lnTo>
                  <a:pt x="1350" y="5170"/>
                </a:lnTo>
                <a:close/>
              </a:path>
              <a:path w="21600" h="21600">
                <a:moveTo>
                  <a:pt x="0" y="5170"/>
                </a:moveTo>
                <a:lnTo>
                  <a:pt x="0" y="16430"/>
                </a:lnTo>
                <a:lnTo>
                  <a:pt x="675" y="16430"/>
                </a:lnTo>
                <a:lnTo>
                  <a:pt x="675" y="5170"/>
                </a:lnTo>
                <a:lnTo>
                  <a:pt x="0" y="5170"/>
                </a:lnTo>
                <a:close/>
              </a:path>
            </a:pathLst>
          </a:custGeom>
          <a:gradFill rotWithShape="1">
            <a:gsLst>
              <a:gs pos="0">
                <a:srgbClr val="7C7CCB"/>
              </a:gs>
              <a:gs pos="100000">
                <a:srgbClr val="000099"/>
              </a:gs>
            </a:gsLst>
            <a:lin ang="0" scaled="1"/>
          </a:gradFill>
          <a:ln w="9525">
            <a:noFill/>
            <a:miter lim="800000"/>
            <a:headEnd/>
            <a:tailEnd/>
          </a:ln>
        </p:spPr>
        <p:txBody>
          <a:bodyPr wrap="none" anchor="ctr"/>
          <a:lstStyle/>
          <a:p>
            <a:endParaRPr lang="ja-JP" altLang="en-US"/>
          </a:p>
        </p:txBody>
      </p:sp>
      <p:sp>
        <p:nvSpPr>
          <p:cNvPr id="103437" name="Rectangle 14"/>
          <p:cNvSpPr>
            <a:spLocks noChangeArrowheads="1"/>
          </p:cNvSpPr>
          <p:nvPr/>
        </p:nvSpPr>
        <p:spPr bwMode="auto">
          <a:xfrm>
            <a:off x="1547813" y="3586163"/>
            <a:ext cx="917575" cy="228600"/>
          </a:xfrm>
          <a:prstGeom prst="rect">
            <a:avLst/>
          </a:prstGeom>
          <a:noFill/>
          <a:ln w="9525">
            <a:noFill/>
            <a:miter lim="800000"/>
            <a:headEnd/>
            <a:tailEnd/>
          </a:ln>
        </p:spPr>
        <p:txBody>
          <a:bodyPr wrap="none">
            <a:spAutoFit/>
          </a:bodyPr>
          <a:lstStyle/>
          <a:p>
            <a:r>
              <a:rPr kumimoji="0" lang="ja-JP" altLang="en-US" sz="900" b="1">
                <a:solidFill>
                  <a:srgbClr val="000000"/>
                </a:solidFill>
              </a:rPr>
              <a:t>スマート</a:t>
            </a:r>
            <a:r>
              <a:rPr kumimoji="0" lang="en-US" altLang="ja-JP" sz="900" b="1">
                <a:solidFill>
                  <a:srgbClr val="000000"/>
                </a:solidFill>
              </a:rPr>
              <a:t>IC</a:t>
            </a:r>
            <a:r>
              <a:rPr kumimoji="0" lang="ja-JP" altLang="en-US" sz="900" b="1">
                <a:solidFill>
                  <a:srgbClr val="000000"/>
                </a:solidFill>
              </a:rPr>
              <a:t>普及</a:t>
            </a:r>
          </a:p>
        </p:txBody>
      </p:sp>
      <p:sp>
        <p:nvSpPr>
          <p:cNvPr id="103438" name="AutoShape 23"/>
          <p:cNvSpPr>
            <a:spLocks noChangeArrowheads="1"/>
          </p:cNvSpPr>
          <p:nvPr/>
        </p:nvSpPr>
        <p:spPr bwMode="auto">
          <a:xfrm>
            <a:off x="3132138" y="3933825"/>
            <a:ext cx="1152525" cy="1366838"/>
          </a:xfrm>
          <a:prstGeom prst="wedgeRoundRectCallout">
            <a:avLst>
              <a:gd name="adj1" fmla="val 49398"/>
              <a:gd name="adj2" fmla="val -64190"/>
              <a:gd name="adj3" fmla="val 16667"/>
            </a:avLst>
          </a:prstGeom>
          <a:solidFill>
            <a:srgbClr val="FF0066"/>
          </a:solidFill>
          <a:ln w="9525">
            <a:noFill/>
            <a:miter lim="800000"/>
            <a:headEnd/>
            <a:tailEnd/>
          </a:ln>
        </p:spPr>
        <p:txBody>
          <a:bodyPr anchor="ctr"/>
          <a:lstStyle/>
          <a:p>
            <a:pPr algn="ctr"/>
            <a:r>
              <a:rPr kumimoji="0" lang="ja-JP" altLang="en-US" b="1">
                <a:solidFill>
                  <a:srgbClr val="FFFFFF"/>
                </a:solidFill>
                <a:latin typeface="ＭＳ Ｐゴシック" pitchFamily="50" charset="-128"/>
              </a:rPr>
              <a:t>スマートフォン、</a:t>
            </a:r>
            <a:r>
              <a:rPr kumimoji="0" lang="ja-JP" altLang="en-US">
                <a:solidFill>
                  <a:srgbClr val="FFFFFF"/>
                </a:solidFill>
                <a:latin typeface="ＭＳ Ｐゴシック" pitchFamily="50" charset="-128"/>
              </a:rPr>
              <a:t>タブレット型 コンピュータ</a:t>
            </a:r>
            <a:endParaRPr kumimoji="0" lang="en-US" altLang="ja-JP" b="1">
              <a:solidFill>
                <a:srgbClr val="FFFFFF"/>
              </a:solidFill>
              <a:latin typeface="ＭＳ Ｐゴシック" pitchFamily="50" charset="-128"/>
            </a:endParaRPr>
          </a:p>
        </p:txBody>
      </p:sp>
      <p:sp>
        <p:nvSpPr>
          <p:cNvPr id="103439" name="Text Box 24"/>
          <p:cNvSpPr txBox="1">
            <a:spLocks noChangeArrowheads="1"/>
          </p:cNvSpPr>
          <p:nvPr/>
        </p:nvSpPr>
        <p:spPr bwMode="auto">
          <a:xfrm>
            <a:off x="217488" y="1973263"/>
            <a:ext cx="2684462"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インフラ・道路</a:t>
            </a:r>
          </a:p>
        </p:txBody>
      </p:sp>
      <p:sp>
        <p:nvSpPr>
          <p:cNvPr id="103440" name="Text Box 25"/>
          <p:cNvSpPr txBox="1">
            <a:spLocks noChangeArrowheads="1"/>
          </p:cNvSpPr>
          <p:nvPr/>
        </p:nvSpPr>
        <p:spPr bwMode="auto">
          <a:xfrm>
            <a:off x="7164388" y="1973263"/>
            <a:ext cx="898525"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車両</a:t>
            </a:r>
          </a:p>
        </p:txBody>
      </p:sp>
      <p:sp>
        <p:nvSpPr>
          <p:cNvPr id="103441" name="Text Box 26"/>
          <p:cNvSpPr txBox="1">
            <a:spLocks noChangeArrowheads="1"/>
          </p:cNvSpPr>
          <p:nvPr/>
        </p:nvSpPr>
        <p:spPr bwMode="auto">
          <a:xfrm>
            <a:off x="3563938" y="1973263"/>
            <a:ext cx="1970087" cy="519112"/>
          </a:xfrm>
          <a:prstGeom prst="rect">
            <a:avLst/>
          </a:prstGeom>
          <a:noFill/>
          <a:ln w="28575">
            <a:noFill/>
            <a:miter lim="800000"/>
            <a:headEnd/>
            <a:tailEnd/>
          </a:ln>
        </p:spPr>
        <p:txBody>
          <a:bodyPr wrap="none">
            <a:spAutoFit/>
          </a:bodyPr>
          <a:lstStyle/>
          <a:p>
            <a:pPr algn="ctr"/>
            <a:r>
              <a:rPr kumimoji="0" lang="ja-JP" altLang="en-US" sz="2800" b="1">
                <a:solidFill>
                  <a:srgbClr val="000000"/>
                </a:solidFill>
                <a:latin typeface="Calibri" pitchFamily="34" charset="0"/>
                <a:ea typeface="ＭＳ ゴシック" pitchFamily="49" charset="-128"/>
              </a:rPr>
              <a:t>通信・放送</a:t>
            </a:r>
          </a:p>
        </p:txBody>
      </p:sp>
      <p:sp>
        <p:nvSpPr>
          <p:cNvPr id="103442" name="Text Box 28"/>
          <p:cNvSpPr txBox="1">
            <a:spLocks noChangeArrowheads="1"/>
          </p:cNvSpPr>
          <p:nvPr/>
        </p:nvSpPr>
        <p:spPr bwMode="auto">
          <a:xfrm>
            <a:off x="1609725" y="5121275"/>
            <a:ext cx="1338263" cy="230188"/>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出典：森川・山本研究室</a:t>
            </a:r>
          </a:p>
        </p:txBody>
      </p:sp>
      <p:sp>
        <p:nvSpPr>
          <p:cNvPr id="103443" name="Text Box 29"/>
          <p:cNvSpPr txBox="1">
            <a:spLocks noChangeArrowheads="1"/>
          </p:cNvSpPr>
          <p:nvPr/>
        </p:nvSpPr>
        <p:spPr bwMode="auto">
          <a:xfrm>
            <a:off x="4897438" y="5130800"/>
            <a:ext cx="881062" cy="230188"/>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出典：アップル</a:t>
            </a:r>
          </a:p>
        </p:txBody>
      </p:sp>
      <p:sp>
        <p:nvSpPr>
          <p:cNvPr id="103444" name="AutoShape 31"/>
          <p:cNvSpPr>
            <a:spLocks noChangeArrowheads="1"/>
          </p:cNvSpPr>
          <p:nvPr/>
        </p:nvSpPr>
        <p:spPr bwMode="auto">
          <a:xfrm>
            <a:off x="6227763" y="4581525"/>
            <a:ext cx="2592387" cy="431800"/>
          </a:xfrm>
          <a:prstGeom prst="wedgeRoundRectCallout">
            <a:avLst>
              <a:gd name="adj1" fmla="val -4218"/>
              <a:gd name="adj2" fmla="val -116144"/>
              <a:gd name="adj3" fmla="val 16667"/>
            </a:avLst>
          </a:prstGeom>
          <a:solidFill>
            <a:srgbClr val="000099"/>
          </a:solidFill>
          <a:ln w="9525">
            <a:solidFill>
              <a:schemeClr val="bg1"/>
            </a:solidFill>
            <a:miter lim="800000"/>
            <a:headEnd/>
            <a:tailEnd/>
          </a:ln>
        </p:spPr>
        <p:txBody>
          <a:bodyPr anchor="ctr"/>
          <a:lstStyle/>
          <a:p>
            <a:pPr algn="ctr"/>
            <a:endParaRPr kumimoji="0" lang="en-US" altLang="ja-JP" b="1">
              <a:solidFill>
                <a:srgbClr val="FFFFFF"/>
              </a:solidFill>
            </a:endParaRPr>
          </a:p>
          <a:p>
            <a:pPr algn="ctr"/>
            <a:r>
              <a:rPr kumimoji="0" lang="en-US" altLang="ja-JP" b="1">
                <a:solidFill>
                  <a:srgbClr val="FFFFFF"/>
                </a:solidFill>
              </a:rPr>
              <a:t>DSRC</a:t>
            </a:r>
            <a:r>
              <a:rPr kumimoji="0" lang="ja-JP" altLang="en-US" b="1">
                <a:solidFill>
                  <a:srgbClr val="FFFFFF"/>
                </a:solidFill>
              </a:rPr>
              <a:t>対応ナビ</a:t>
            </a:r>
            <a:endParaRPr kumimoji="0" lang="en-US" altLang="ja-JP" b="1">
              <a:solidFill>
                <a:srgbClr val="FFFFFF"/>
              </a:solidFill>
            </a:endParaRPr>
          </a:p>
          <a:p>
            <a:pPr algn="ctr"/>
            <a:endParaRPr kumimoji="0" lang="ja-JP" altLang="en-US" b="1">
              <a:solidFill>
                <a:srgbClr val="FFFFFF"/>
              </a:solidFill>
            </a:endParaRPr>
          </a:p>
        </p:txBody>
      </p:sp>
      <p:sp>
        <p:nvSpPr>
          <p:cNvPr id="103445" name="Text Box 32"/>
          <p:cNvSpPr txBox="1">
            <a:spLocks noChangeArrowheads="1"/>
          </p:cNvSpPr>
          <p:nvPr/>
        </p:nvSpPr>
        <p:spPr bwMode="auto">
          <a:xfrm>
            <a:off x="7596188" y="5157788"/>
            <a:ext cx="1114425" cy="230187"/>
          </a:xfrm>
          <a:prstGeom prst="rect">
            <a:avLst/>
          </a:prstGeom>
          <a:noFill/>
          <a:ln w="28575">
            <a:noFill/>
            <a:miter lim="800000"/>
            <a:headEnd/>
            <a:tailEnd/>
          </a:ln>
        </p:spPr>
        <p:txBody>
          <a:bodyPr>
            <a:spAutoFit/>
          </a:bodyPr>
          <a:lstStyle/>
          <a:p>
            <a:pPr algn="ctr"/>
            <a:r>
              <a:rPr kumimoji="0" lang="ja-JP" altLang="en-US" sz="900">
                <a:solidFill>
                  <a:srgbClr val="000000"/>
                </a:solidFill>
                <a:latin typeface="ＭＳ Ｐゴシック" pitchFamily="50" charset="-128"/>
              </a:rPr>
              <a:t>出典：朝日新聞</a:t>
            </a:r>
          </a:p>
        </p:txBody>
      </p:sp>
      <p:sp>
        <p:nvSpPr>
          <p:cNvPr id="103446" name="Text Box 33"/>
          <p:cNvSpPr txBox="1">
            <a:spLocks noChangeArrowheads="1"/>
          </p:cNvSpPr>
          <p:nvPr/>
        </p:nvSpPr>
        <p:spPr bwMode="auto">
          <a:xfrm>
            <a:off x="4832350" y="4989513"/>
            <a:ext cx="955675" cy="230187"/>
          </a:xfrm>
          <a:prstGeom prst="rect">
            <a:avLst/>
          </a:prstGeom>
          <a:noFill/>
          <a:ln w="28575">
            <a:noFill/>
            <a:miter lim="800000"/>
            <a:headEnd/>
            <a:tailEnd/>
          </a:ln>
        </p:spPr>
        <p:txBody>
          <a:bodyPr wrap="none">
            <a:spAutoFit/>
          </a:bodyPr>
          <a:lstStyle/>
          <a:p>
            <a:pPr algn="ctr"/>
            <a:r>
              <a:rPr kumimoji="0" lang="ja-JP" altLang="en-US" sz="900">
                <a:solidFill>
                  <a:srgbClr val="000000"/>
                </a:solidFill>
                <a:latin typeface="ＭＳ Ｐゴシック" pitchFamily="50" charset="-128"/>
              </a:rPr>
              <a:t>出典：</a:t>
            </a:r>
            <a:r>
              <a:rPr kumimoji="0" lang="en-US" altLang="ja-JP" sz="900">
                <a:solidFill>
                  <a:srgbClr val="000000"/>
                </a:solidFill>
                <a:latin typeface="ＭＳ Ｐゴシック" pitchFamily="50" charset="-128"/>
              </a:rPr>
              <a:t>DOCOMO</a:t>
            </a:r>
            <a:endParaRPr kumimoji="0" lang="ja-JP" altLang="en-US" sz="900">
              <a:solidFill>
                <a:srgbClr val="000000"/>
              </a:solidFill>
              <a:latin typeface="ＭＳ Ｐゴシック" pitchFamily="50" charset="-128"/>
            </a:endParaRPr>
          </a:p>
        </p:txBody>
      </p:sp>
      <p:sp>
        <p:nvSpPr>
          <p:cNvPr id="103447" name="Rectangle 34"/>
          <p:cNvSpPr>
            <a:spLocks noChangeArrowheads="1"/>
          </p:cNvSpPr>
          <p:nvPr/>
        </p:nvSpPr>
        <p:spPr bwMode="auto">
          <a:xfrm>
            <a:off x="228600" y="0"/>
            <a:ext cx="8077200" cy="549275"/>
          </a:xfrm>
          <a:prstGeom prst="rect">
            <a:avLst/>
          </a:prstGeom>
          <a:noFill/>
          <a:ln w="9525">
            <a:noFill/>
            <a:miter lim="800000"/>
            <a:headEnd/>
            <a:tailEnd/>
          </a:ln>
        </p:spPr>
        <p:txBody>
          <a:bodyPr anchor="ctr"/>
          <a:lstStyle/>
          <a:p>
            <a:r>
              <a:rPr kumimoji="0" lang="ja-JP" altLang="en-US" sz="2800" b="1">
                <a:solidFill>
                  <a:srgbClr val="000000"/>
                </a:solidFill>
                <a:latin typeface="Calibri" pitchFamily="34" charset="0"/>
              </a:rPr>
              <a:t>各技術の融合</a:t>
            </a:r>
          </a:p>
        </p:txBody>
      </p:sp>
      <p:sp>
        <p:nvSpPr>
          <p:cNvPr id="103448" name="Rectangle 3"/>
          <p:cNvSpPr>
            <a:spLocks noChangeArrowheads="1"/>
          </p:cNvSpPr>
          <p:nvPr/>
        </p:nvSpPr>
        <p:spPr bwMode="auto">
          <a:xfrm>
            <a:off x="323850" y="1700213"/>
            <a:ext cx="2303463" cy="360362"/>
          </a:xfrm>
          <a:prstGeom prst="rect">
            <a:avLst/>
          </a:prstGeom>
          <a:solidFill>
            <a:srgbClr val="993366"/>
          </a:solidFill>
          <a:ln w="28575">
            <a:noFill/>
            <a:miter lim="800000"/>
            <a:headEnd/>
            <a:tailEnd/>
          </a:ln>
        </p:spPr>
        <p:txBody>
          <a:bodyPr wrap="none" anchor="ctr"/>
          <a:lstStyle/>
          <a:p>
            <a:r>
              <a:rPr kumimoji="0" lang="ja-JP" altLang="en-US" sz="2800">
                <a:solidFill>
                  <a:srgbClr val="FFFFFF"/>
                </a:solidFill>
                <a:latin typeface="Calibri" pitchFamily="34" charset="0"/>
              </a:rPr>
              <a:t>これから</a:t>
            </a:r>
          </a:p>
        </p:txBody>
      </p:sp>
      <p:pic>
        <p:nvPicPr>
          <p:cNvPr id="103449" name="図 34" descr="ｐｄｓ.jpg"/>
          <p:cNvPicPr>
            <a:picLocks noGrp="1" noChangeAspect="1"/>
          </p:cNvPicPr>
          <p:nvPr isPhoto="1"/>
        </p:nvPicPr>
        <p:blipFill>
          <a:blip r:embed="rId3" cstate="print"/>
          <a:srcRect/>
          <a:stretch>
            <a:fillRect/>
          </a:stretch>
        </p:blipFill>
        <p:spPr bwMode="auto">
          <a:xfrm>
            <a:off x="0" y="2420938"/>
            <a:ext cx="3022600" cy="2193925"/>
          </a:xfrm>
          <a:prstGeom prst="rect">
            <a:avLst/>
          </a:prstGeom>
          <a:noFill/>
          <a:ln w="9525">
            <a:noFill/>
            <a:miter lim="800000"/>
            <a:headEnd/>
            <a:tailEnd/>
          </a:ln>
        </p:spPr>
      </p:pic>
      <p:pic>
        <p:nvPicPr>
          <p:cNvPr id="103450" name="図 35" descr="ITSスポット.jpg"/>
          <p:cNvPicPr>
            <a:picLocks noGrp="1" noChangeAspect="1"/>
          </p:cNvPicPr>
          <p:nvPr isPhoto="1"/>
        </p:nvPicPr>
        <p:blipFill>
          <a:blip r:embed="rId4" cstate="print"/>
          <a:srcRect/>
          <a:stretch>
            <a:fillRect/>
          </a:stretch>
        </p:blipFill>
        <p:spPr bwMode="auto">
          <a:xfrm>
            <a:off x="6338888" y="2420938"/>
            <a:ext cx="2409825" cy="1765300"/>
          </a:xfrm>
          <a:prstGeom prst="rect">
            <a:avLst/>
          </a:prstGeom>
          <a:noFill/>
          <a:ln w="9525">
            <a:noFill/>
            <a:miter lim="800000"/>
            <a:headEnd/>
            <a:tailEnd/>
          </a:ln>
        </p:spPr>
      </p:pic>
      <p:sp>
        <p:nvSpPr>
          <p:cNvPr id="103451" name="AutoShape 22"/>
          <p:cNvSpPr>
            <a:spLocks noChangeArrowheads="1"/>
          </p:cNvSpPr>
          <p:nvPr/>
        </p:nvSpPr>
        <p:spPr bwMode="auto">
          <a:xfrm>
            <a:off x="0" y="4652963"/>
            <a:ext cx="2486025" cy="431800"/>
          </a:xfrm>
          <a:prstGeom prst="wedgeRoundRectCallout">
            <a:avLst>
              <a:gd name="adj1" fmla="val 9699"/>
              <a:gd name="adj2" fmla="val -40306"/>
              <a:gd name="adj3" fmla="val 16667"/>
            </a:avLst>
          </a:prstGeom>
          <a:solidFill>
            <a:srgbClr val="808080"/>
          </a:solidFill>
          <a:ln w="9525">
            <a:noFill/>
            <a:miter lim="800000"/>
            <a:headEnd/>
            <a:tailEnd/>
          </a:ln>
        </p:spPr>
        <p:txBody>
          <a:bodyPr anchor="ctr"/>
          <a:lstStyle/>
          <a:p>
            <a:pPr algn="ctr"/>
            <a:r>
              <a:rPr kumimoji="0" lang="en-US" altLang="ja-JP" b="1">
                <a:solidFill>
                  <a:srgbClr val="FFFFFF"/>
                </a:solidFill>
              </a:rPr>
              <a:t>PDS</a:t>
            </a:r>
            <a:endParaRPr kumimoji="0" lang="ja-JP" altLang="en-US" b="1">
              <a:solidFill>
                <a:srgbClr val="FFFFFF"/>
              </a:solidFill>
            </a:endParaRPr>
          </a:p>
        </p:txBody>
      </p:sp>
      <p:pic>
        <p:nvPicPr>
          <p:cNvPr id="103452" name="図 37" descr="20100129ipad21.jpg"/>
          <p:cNvPicPr>
            <a:picLocks noGrp="1" noChangeAspect="1"/>
          </p:cNvPicPr>
          <p:nvPr isPhoto="1"/>
        </p:nvPicPr>
        <p:blipFill>
          <a:blip r:embed="rId5" cstate="print"/>
          <a:srcRect/>
          <a:stretch>
            <a:fillRect/>
          </a:stretch>
        </p:blipFill>
        <p:spPr bwMode="auto">
          <a:xfrm>
            <a:off x="4427538" y="3357563"/>
            <a:ext cx="1651000" cy="1439862"/>
          </a:xfrm>
          <a:prstGeom prst="rect">
            <a:avLst/>
          </a:prstGeom>
          <a:noFill/>
          <a:ln w="9525">
            <a:noFill/>
            <a:miter lim="800000"/>
            <a:headEnd/>
            <a:tailEnd/>
          </a:ln>
        </p:spPr>
      </p:pic>
      <p:pic>
        <p:nvPicPr>
          <p:cNvPr id="103453" name="図 36" descr="スマートフォン.jpg"/>
          <p:cNvPicPr>
            <a:picLocks noGrp="1" noChangeAspect="1"/>
          </p:cNvPicPr>
          <p:nvPr isPhoto="1"/>
        </p:nvPicPr>
        <p:blipFill>
          <a:blip r:embed="rId6" cstate="print"/>
          <a:srcRect/>
          <a:stretch>
            <a:fillRect/>
          </a:stretch>
        </p:blipFill>
        <p:spPr bwMode="auto">
          <a:xfrm>
            <a:off x="3059113" y="2420938"/>
            <a:ext cx="1633537"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design001-green-">
  <a:themeElements>
    <a:clrScheme name="design001-g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design001-g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001-g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001-g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001-g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001-g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001-g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001-g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sign001-green-">
  <a:themeElements>
    <a:clrScheme name="design001-g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design001-g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001-g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001-g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001-g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001-g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001-g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001-g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Traffic Engieering Div">
  <a:themeElements>
    <a:clrScheme name="Traffic Engieering Div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99CC00"/>
      </a:folHlink>
    </a:clrScheme>
    <a:fontScheme name="3_Traffic Engieering Div">
      <a:majorFont>
        <a:latin typeface="ＭＳ Ｐゴシック"/>
        <a:ea typeface="ＭＳ Ｐゴシック"/>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Traffic Engieering Di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ffic Engieering Di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raffic Engieering Di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ffic Engieering Di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ffic Engieering Di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ffic Engieering Di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raffic Engieering Di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raffic Engieering Div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Ｐゴシック"/>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Ｐゴシック"/>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Ｐゴシック"/>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10000"/>
          </a:lnSpc>
          <a:spcBef>
            <a:spcPct val="20000"/>
          </a:spcBef>
          <a:spcAft>
            <a:spcPct val="0"/>
          </a:spcAft>
          <a:buClr>
            <a:srgbClr val="FF3300"/>
          </a:buClr>
          <a:buSzPct val="60000"/>
          <a:buFont typeface="Wingdings" pitchFamily="2" charset="2"/>
          <a:buNone/>
          <a:tabLst/>
          <a:defRPr kumimoji="1" lang="ja-JP" altLang="en-US" sz="2400" b="0" i="0" u="none" strike="noStrike" cap="none" normalizeH="0" baseline="0" smtClean="0">
            <a:ln>
              <a:noFill/>
            </a:ln>
            <a:solidFill>
              <a:schemeClr val="tx1"/>
            </a:solidFill>
            <a:effectLst/>
            <a:latin typeface="SimHei" pitchFamily="2" charset="-122"/>
            <a:ea typeface="SimHei" pitchFamily="2" charset="-122"/>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3256</TotalTime>
  <Words>3446</Words>
  <Application>Microsoft Office PowerPoint</Application>
  <PresentationFormat>画面に合わせる (4:3)</PresentationFormat>
  <Paragraphs>730</Paragraphs>
  <Slides>80</Slides>
  <Notes>21</Notes>
  <HiddenSlides>0</HiddenSlides>
  <MMClips>0</MMClips>
  <ScaleCrop>false</ScaleCrop>
  <HeadingPairs>
    <vt:vector size="6" baseType="variant">
      <vt:variant>
        <vt:lpstr>テーマ</vt:lpstr>
      </vt:variant>
      <vt:variant>
        <vt:i4>19</vt:i4>
      </vt:variant>
      <vt:variant>
        <vt:lpstr>埋め込まれた OLE サーバー</vt:lpstr>
      </vt:variant>
      <vt:variant>
        <vt:i4>3</vt:i4>
      </vt:variant>
      <vt:variant>
        <vt:lpstr>スライド タイトル</vt:lpstr>
      </vt:variant>
      <vt:variant>
        <vt:i4>80</vt:i4>
      </vt:variant>
    </vt:vector>
  </HeadingPairs>
  <TitlesOfParts>
    <vt:vector size="102" baseType="lpstr">
      <vt:lpstr>Office テーマ</vt:lpstr>
      <vt:lpstr>標準デザイン</vt:lpstr>
      <vt:lpstr>3_標準デザイン</vt:lpstr>
      <vt:lpstr>4_標準デザイン</vt:lpstr>
      <vt:lpstr>5_標準デザイン</vt:lpstr>
      <vt:lpstr>6_標準デザイン</vt:lpstr>
      <vt:lpstr>7_標準デザイン</vt:lpstr>
      <vt:lpstr>8_標準デザイン</vt:lpstr>
      <vt:lpstr>1_Office テーマ</vt:lpstr>
      <vt:lpstr>2_Office テーマ</vt:lpstr>
      <vt:lpstr>3_Office テーマ</vt:lpstr>
      <vt:lpstr>2_design001-green-</vt:lpstr>
      <vt:lpstr>3_design001-green-</vt:lpstr>
      <vt:lpstr>4_Traffic Engieering Div</vt:lpstr>
      <vt:lpstr>4_Office テーマ</vt:lpstr>
      <vt:lpstr>9_Office ​​テーマ</vt:lpstr>
      <vt:lpstr>5_Office テーマ</vt:lpstr>
      <vt:lpstr>6_Office テーマ</vt:lpstr>
      <vt:lpstr>7_Office テーマ</vt:lpstr>
      <vt:lpstr>グラフ</vt:lpstr>
      <vt:lpstr>ビットマップ イメージ</vt:lpstr>
      <vt:lpstr>Photo Editor ｲﾒｰｼﾞ</vt:lpstr>
      <vt:lpstr>PowerPoint プレゼンテーション</vt:lpstr>
      <vt:lpstr>PowerPoint プレゼンテーション</vt:lpstr>
      <vt:lpstr>PowerPoint プレゼンテーション</vt:lpstr>
      <vt:lpstr>プロローグ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Keyword 1  パーソナルモビリティ</vt:lpstr>
      <vt:lpstr>PowerPoint プレゼンテーション</vt:lpstr>
      <vt:lpstr>PowerPoint プレゼンテーション</vt:lpstr>
      <vt:lpstr>PowerPoint プレゼンテーション</vt:lpstr>
      <vt:lpstr>パーソナルモビリティの進化</vt:lpstr>
      <vt:lpstr>PowerPoint プレゼンテーション</vt:lpstr>
      <vt:lpstr>PowerPoint プレゼンテーション</vt:lpstr>
      <vt:lpstr>Keyword 2 シェアリング</vt:lpstr>
      <vt:lpstr>シェアドスペース</vt:lpstr>
      <vt:lpstr>オランダ・ハーレンのシェアドスペース</vt:lpstr>
      <vt:lpstr>オランダ・ハーレンのシェアドスペース</vt:lpstr>
      <vt:lpstr>欧州発のバイクシェアリングブーム</vt:lpstr>
      <vt:lpstr>パリ（Vélib）</vt:lpstr>
      <vt:lpstr>Autolib’</vt:lpstr>
      <vt:lpstr>ステーションの配置（パリ市＋４６自治体で展開）</vt:lpstr>
      <vt:lpstr>Autolib’ステーションのレンタル受付・チャージユニット</vt:lpstr>
      <vt:lpstr>“KIOSK”</vt:lpstr>
      <vt:lpstr>KIOSKでの登録</vt:lpstr>
      <vt:lpstr>利用料金</vt:lpstr>
      <vt:lpstr>Keyword 3 プライシング</vt:lpstr>
      <vt:lpstr>PowerPoint プレゼンテーション</vt:lpstr>
      <vt:lpstr>PowerPoint プレゼンテーション</vt:lpstr>
      <vt:lpstr>PowerPoint プレゼンテーション</vt:lpstr>
      <vt:lpstr>陸上交通インフラ資金調達委員会勧告</vt:lpstr>
      <vt:lpstr>PowerPoint プレゼンテーション</vt:lpstr>
      <vt:lpstr>PowerPoint プレゼンテーション</vt:lpstr>
      <vt:lpstr>ミネソタ対距離課金の検討</vt:lpstr>
      <vt:lpstr> 各車種の年間の税額（州、連邦）の試算比較 </vt:lpstr>
      <vt:lpstr>走行距離課金 ミネソタでのスマートフォンを用いた社会実験</vt:lpstr>
      <vt:lpstr>ミネソタ・タスクフォースレポートの注釈 （多様な意見）</vt:lpstr>
      <vt:lpstr>対距離大型車課金の事例：ドイツ</vt:lpstr>
      <vt:lpstr>PowerPoint プレゼンテーション</vt:lpstr>
      <vt:lpstr>PDSの仕組み</vt:lpstr>
      <vt:lpstr>PDSの特徴</vt:lpstr>
      <vt:lpstr>PowerPoint プレゼンテーション</vt:lpstr>
      <vt:lpstr>Keyword 4 レーンマネジメント・モード連携</vt:lpstr>
      <vt:lpstr>高速道路で発生する渋滞</vt:lpstr>
      <vt:lpstr>サグとは？</vt:lpstr>
      <vt:lpstr>サグ部の渋滞発生メカニズム（渋滞発生前）</vt:lpstr>
      <vt:lpstr>サグ部の渋滞発生メカニズム（渋滞発生後）</vt:lpstr>
      <vt:lpstr>サグ部における車線誘導</vt:lpstr>
      <vt:lpstr>レーンコントロール（路肩走行）、非常時のマネジメント（UK)</vt:lpstr>
      <vt:lpstr>ベルリン都市圏のマルチモーダル情報</vt:lpstr>
      <vt:lpstr>マルチモーダル情報提供サイト</vt:lpstr>
      <vt:lpstr>Dallas ICM </vt:lpstr>
      <vt:lpstr>バスロケ（バス停）</vt:lpstr>
      <vt:lpstr>乗り継ぎの支援～トラムとバスの乗り継ぎ（バーゼル）～</vt:lpstr>
      <vt:lpstr>高速道路上での高速バスロケ（九州自動車道）</vt:lpstr>
      <vt:lpstr>PowerPoint プレゼンテーション</vt:lpstr>
      <vt:lpstr>駐車場の情報</vt:lpstr>
      <vt:lpstr>使う側を育てる情報提供 ～ドイツ各都市～</vt:lpstr>
      <vt:lpstr>PowerPoint プレゼンテーション</vt:lpstr>
      <vt:lpstr>PowerPoint プレゼンテーション</vt:lpstr>
      <vt:lpstr>PowerPoint プレゼンテーション</vt:lpstr>
      <vt:lpstr>Keyword 5 自動運転</vt:lpstr>
      <vt:lpstr>PowerPoint プレゼンテーション</vt:lpstr>
      <vt:lpstr>PowerPoint プレゼンテーション</vt:lpstr>
      <vt:lpstr>PowerPoint プレゼンテーション</vt:lpstr>
      <vt:lpstr>PowerPoint プレゼンテーション</vt:lpstr>
      <vt:lpstr>車両制御技術との連携による渋滞対策</vt:lpstr>
      <vt:lpstr>渋滞緩和効果の試算結果（渋滞長）</vt:lpstr>
      <vt:lpstr>渋滞緩和効果の試算結果（渋滞損失時間）</vt:lpstr>
      <vt:lpstr>PowerPoint プレゼンテーション</vt:lpstr>
      <vt:lpstr>PowerPoint プレゼンテーション</vt:lpstr>
      <vt:lpstr>PowerPoint プレゼンテーション</vt:lpstr>
      <vt:lpstr>PowerPoint プレゼンテーション</vt:lpstr>
      <vt:lpstr>エピローグ </vt:lpstr>
      <vt:lpstr>デジタルサイネージ・情報端末・ネットが連携</vt:lpstr>
      <vt:lpstr>ユビキタスサービス</vt:lpstr>
      <vt:lpstr>Ｕ－Ｐｏｌｅ：新たなユビキタス街路照明</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ドイツにおける自転車走行空間</dc:title>
  <dc:creator>douro</dc:creator>
  <cp:lastModifiedBy>douro</cp:lastModifiedBy>
  <cp:revision>153</cp:revision>
  <dcterms:created xsi:type="dcterms:W3CDTF">2011-09-19T01:30:53Z</dcterms:created>
  <dcterms:modified xsi:type="dcterms:W3CDTF">2014-06-12T14:18:21Z</dcterms:modified>
</cp:coreProperties>
</file>